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53"/>
  </p:notesMasterIdLst>
  <p:sldIdLst>
    <p:sldId id="256" r:id="rId2"/>
    <p:sldId id="281" r:id="rId3"/>
    <p:sldId id="257" r:id="rId4"/>
    <p:sldId id="259" r:id="rId5"/>
    <p:sldId id="321" r:id="rId6"/>
    <p:sldId id="456" r:id="rId7"/>
    <p:sldId id="260" r:id="rId8"/>
    <p:sldId id="284" r:id="rId9"/>
    <p:sldId id="359" r:id="rId10"/>
    <p:sldId id="305" r:id="rId11"/>
    <p:sldId id="439" r:id="rId12"/>
    <p:sldId id="452" r:id="rId13"/>
    <p:sldId id="398" r:id="rId14"/>
    <p:sldId id="399" r:id="rId15"/>
    <p:sldId id="363" r:id="rId16"/>
    <p:sldId id="405" r:id="rId17"/>
    <p:sldId id="290" r:id="rId18"/>
    <p:sldId id="391" r:id="rId19"/>
    <p:sldId id="440" r:id="rId20"/>
    <p:sldId id="433" r:id="rId21"/>
    <p:sldId id="441" r:id="rId22"/>
    <p:sldId id="467" r:id="rId23"/>
    <p:sldId id="396" r:id="rId24"/>
    <p:sldId id="425" r:id="rId25"/>
    <p:sldId id="443" r:id="rId26"/>
    <p:sldId id="393" r:id="rId27"/>
    <p:sldId id="469" r:id="rId28"/>
    <p:sldId id="457" r:id="rId29"/>
    <p:sldId id="468" r:id="rId30"/>
    <p:sldId id="458" r:id="rId31"/>
    <p:sldId id="459" r:id="rId32"/>
    <p:sldId id="460" r:id="rId33"/>
    <p:sldId id="394" r:id="rId34"/>
    <p:sldId id="434" r:id="rId35"/>
    <p:sldId id="463" r:id="rId36"/>
    <p:sldId id="424" r:id="rId37"/>
    <p:sldId id="464" r:id="rId38"/>
    <p:sldId id="466" r:id="rId39"/>
    <p:sldId id="354" r:id="rId40"/>
    <p:sldId id="381" r:id="rId41"/>
    <p:sldId id="287" r:id="rId42"/>
    <p:sldId id="288" r:id="rId43"/>
    <p:sldId id="289" r:id="rId44"/>
    <p:sldId id="473" r:id="rId45"/>
    <p:sldId id="470" r:id="rId46"/>
    <p:sldId id="471" r:id="rId47"/>
    <p:sldId id="304" r:id="rId48"/>
    <p:sldId id="472" r:id="rId49"/>
    <p:sldId id="357" r:id="rId50"/>
    <p:sldId id="283" r:id="rId51"/>
    <p:sldId id="279"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0033"/>
    <a:srgbClr val="FF6600"/>
    <a:srgbClr val="9F293A"/>
    <a:srgbClr val="FF99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434" autoAdjust="0"/>
  </p:normalViewPr>
  <p:slideViewPr>
    <p:cSldViewPr>
      <p:cViewPr varScale="1">
        <p:scale>
          <a:sx n="81" d="100"/>
          <a:sy n="81" d="100"/>
        </p:scale>
        <p:origin x="80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3" d="100"/>
          <a:sy n="53" d="100"/>
        </p:scale>
        <p:origin x="284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FDB13B-C531-4E55-910F-BCE4FA07B5C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vi-VN"/>
        </a:p>
      </dgm:t>
    </dgm:pt>
    <dgm:pt modelId="{715DC599-DD24-4FF9-9913-C1F2CFBCAA9C}">
      <dgm:prSet phldrT="[Text]"/>
      <dgm:spPr/>
      <dgm:t>
        <a:bodyPr/>
        <a:lstStyle/>
        <a:p>
          <a:r>
            <a:rPr lang="en-US" dirty="0" err="1"/>
            <a:t>Đánh</a:t>
          </a:r>
          <a:r>
            <a:rPr lang="en-US" dirty="0"/>
            <a:t> </a:t>
          </a:r>
          <a:r>
            <a:rPr lang="en-US" dirty="0" err="1"/>
            <a:t>giá</a:t>
          </a:r>
          <a:r>
            <a:rPr lang="en-US" dirty="0"/>
            <a:t> NB</a:t>
          </a:r>
          <a:endParaRPr lang="vi-VN" dirty="0"/>
        </a:p>
      </dgm:t>
    </dgm:pt>
    <dgm:pt modelId="{3D22E1D2-0B03-4738-909A-65DAADB42E71}" type="parTrans" cxnId="{E5C677E8-1E72-461F-B25E-E94F513CB9B2}">
      <dgm:prSet/>
      <dgm:spPr/>
      <dgm:t>
        <a:bodyPr/>
        <a:lstStyle/>
        <a:p>
          <a:endParaRPr lang="vi-VN"/>
        </a:p>
      </dgm:t>
    </dgm:pt>
    <dgm:pt modelId="{09D5B2FC-3CE3-4E4E-B76A-ABCDEAD46252}" type="sibTrans" cxnId="{E5C677E8-1E72-461F-B25E-E94F513CB9B2}">
      <dgm:prSet/>
      <dgm:spPr/>
      <dgm:t>
        <a:bodyPr/>
        <a:lstStyle/>
        <a:p>
          <a:endParaRPr lang="vi-VN"/>
        </a:p>
      </dgm:t>
    </dgm:pt>
    <dgm:pt modelId="{35F51590-B903-45EA-A9C7-604531ADEA61}">
      <dgm:prSet phldrT="[Text]"/>
      <dgm:spPr/>
      <dgm:t>
        <a:bodyPr/>
        <a:lstStyle/>
        <a:p>
          <a:r>
            <a:rPr lang="en-US" dirty="0" err="1"/>
            <a:t>Đánh</a:t>
          </a:r>
          <a:r>
            <a:rPr lang="en-US" dirty="0"/>
            <a:t> </a:t>
          </a:r>
          <a:r>
            <a:rPr lang="en-US" dirty="0" err="1"/>
            <a:t>giá</a:t>
          </a:r>
          <a:r>
            <a:rPr lang="en-US" dirty="0"/>
            <a:t> </a:t>
          </a:r>
          <a:r>
            <a:rPr lang="en-US" dirty="0" err="1"/>
            <a:t>sinh</a:t>
          </a:r>
          <a:r>
            <a:rPr lang="en-US" dirty="0"/>
            <a:t> </a:t>
          </a:r>
          <a:r>
            <a:rPr lang="en-US" dirty="0" err="1"/>
            <a:t>lý</a:t>
          </a:r>
          <a:r>
            <a:rPr lang="en-US" dirty="0"/>
            <a:t> </a:t>
          </a:r>
          <a:r>
            <a:rPr lang="en-US" dirty="0" err="1"/>
            <a:t>vết</a:t>
          </a:r>
          <a:r>
            <a:rPr lang="en-US" dirty="0"/>
            <a:t> </a:t>
          </a:r>
          <a:r>
            <a:rPr lang="en-US" dirty="0" err="1"/>
            <a:t>thương</a:t>
          </a:r>
          <a:endParaRPr lang="vi-VN" dirty="0"/>
        </a:p>
      </dgm:t>
    </dgm:pt>
    <dgm:pt modelId="{BFA15FB9-A0C7-4719-9F5E-637D4FE665B0}" type="parTrans" cxnId="{9C4A4914-1624-4BB0-B510-B755A87254B1}">
      <dgm:prSet/>
      <dgm:spPr/>
      <dgm:t>
        <a:bodyPr/>
        <a:lstStyle/>
        <a:p>
          <a:endParaRPr lang="vi-VN"/>
        </a:p>
      </dgm:t>
    </dgm:pt>
    <dgm:pt modelId="{1E01640D-500D-4D8C-8CE4-C33325AC8EE7}" type="sibTrans" cxnId="{9C4A4914-1624-4BB0-B510-B755A87254B1}">
      <dgm:prSet/>
      <dgm:spPr/>
      <dgm:t>
        <a:bodyPr/>
        <a:lstStyle/>
        <a:p>
          <a:endParaRPr lang="vi-VN"/>
        </a:p>
      </dgm:t>
    </dgm:pt>
    <dgm:pt modelId="{52276E38-E9AE-4DE7-A287-203231F105B4}">
      <dgm:prSet phldrT="[Text]"/>
      <dgm:spPr/>
      <dgm:t>
        <a:bodyPr/>
        <a:lstStyle/>
        <a:p>
          <a:r>
            <a:rPr lang="en-US" dirty="0" err="1"/>
            <a:t>Chuẩn</a:t>
          </a:r>
          <a:r>
            <a:rPr lang="en-US" dirty="0"/>
            <a:t> </a:t>
          </a:r>
          <a:r>
            <a:rPr lang="en-US" dirty="0" err="1"/>
            <a:t>bị</a:t>
          </a:r>
          <a:r>
            <a:rPr lang="en-US" dirty="0"/>
            <a:t> </a:t>
          </a:r>
          <a:r>
            <a:rPr lang="en-US" dirty="0" err="1"/>
            <a:t>mô</a:t>
          </a:r>
          <a:r>
            <a:rPr lang="en-US" dirty="0"/>
            <a:t> </a:t>
          </a:r>
          <a:r>
            <a:rPr lang="en-US" dirty="0" err="1"/>
            <a:t>hình</a:t>
          </a:r>
          <a:r>
            <a:rPr lang="en-US" dirty="0"/>
            <a:t> TIME</a:t>
          </a:r>
          <a:endParaRPr lang="vi-VN" dirty="0"/>
        </a:p>
      </dgm:t>
    </dgm:pt>
    <dgm:pt modelId="{34019927-BA71-47FF-BE3D-85857B323ADE}" type="parTrans" cxnId="{9DE506CA-6086-4CA7-B4B8-8F8B3A4867F8}">
      <dgm:prSet/>
      <dgm:spPr/>
      <dgm:t>
        <a:bodyPr/>
        <a:lstStyle/>
        <a:p>
          <a:endParaRPr lang="vi-VN"/>
        </a:p>
      </dgm:t>
    </dgm:pt>
    <dgm:pt modelId="{B67C24D1-8955-4115-ABA8-C72612ACAFE6}" type="sibTrans" cxnId="{9DE506CA-6086-4CA7-B4B8-8F8B3A4867F8}">
      <dgm:prSet/>
      <dgm:spPr/>
      <dgm:t>
        <a:bodyPr/>
        <a:lstStyle/>
        <a:p>
          <a:endParaRPr lang="vi-VN"/>
        </a:p>
      </dgm:t>
    </dgm:pt>
    <dgm:pt modelId="{AD13834C-D7A9-40A0-8D2B-54066578190B}">
      <dgm:prSet phldrT="[Text]"/>
      <dgm:spPr/>
      <dgm:t>
        <a:bodyPr/>
        <a:lstStyle/>
        <a:p>
          <a:r>
            <a:rPr lang="en-US" dirty="0" err="1"/>
            <a:t>Điều</a:t>
          </a:r>
          <a:r>
            <a:rPr lang="en-US" dirty="0"/>
            <a:t> </a:t>
          </a:r>
          <a:r>
            <a:rPr lang="en-US" dirty="0" err="1"/>
            <a:t>trị</a:t>
          </a:r>
          <a:r>
            <a:rPr lang="en-US" dirty="0"/>
            <a:t> &amp; </a:t>
          </a:r>
          <a:r>
            <a:rPr lang="en-US" dirty="0" err="1"/>
            <a:t>lượng</a:t>
          </a:r>
          <a:r>
            <a:rPr lang="en-US" dirty="0"/>
            <a:t> </a:t>
          </a:r>
          <a:r>
            <a:rPr lang="en-US" dirty="0" err="1"/>
            <a:t>giá</a:t>
          </a:r>
          <a:r>
            <a:rPr lang="en-US" dirty="0"/>
            <a:t> </a:t>
          </a:r>
          <a:r>
            <a:rPr lang="en-US" dirty="0" err="1"/>
            <a:t>theoTIME</a:t>
          </a:r>
          <a:endParaRPr lang="vi-VN" dirty="0"/>
        </a:p>
      </dgm:t>
    </dgm:pt>
    <dgm:pt modelId="{FFD4E773-B081-4628-AE48-02A3EF5A089F}" type="parTrans" cxnId="{8BE0E29D-7E1E-4A77-8903-9B45A2B954F2}">
      <dgm:prSet/>
      <dgm:spPr/>
      <dgm:t>
        <a:bodyPr/>
        <a:lstStyle/>
        <a:p>
          <a:endParaRPr lang="vi-VN"/>
        </a:p>
      </dgm:t>
    </dgm:pt>
    <dgm:pt modelId="{443843EE-2159-4771-9C64-F15DE8CE10F2}" type="sibTrans" cxnId="{8BE0E29D-7E1E-4A77-8903-9B45A2B954F2}">
      <dgm:prSet/>
      <dgm:spPr/>
      <dgm:t>
        <a:bodyPr/>
        <a:lstStyle/>
        <a:p>
          <a:endParaRPr lang="vi-VN"/>
        </a:p>
      </dgm:t>
    </dgm:pt>
    <dgm:pt modelId="{C3E43ED5-98F7-4EB3-BA60-FAB6CEB997B4}">
      <dgm:prSet phldrT="[Text]"/>
      <dgm:spPr/>
      <dgm:t>
        <a:bodyPr/>
        <a:lstStyle/>
        <a:p>
          <a:r>
            <a:rPr lang="en-US" dirty="0" err="1"/>
            <a:t>Quá</a:t>
          </a:r>
          <a:r>
            <a:rPr lang="en-US" dirty="0"/>
            <a:t> </a:t>
          </a:r>
          <a:r>
            <a:rPr lang="en-US" dirty="0" err="1"/>
            <a:t>trình</a:t>
          </a:r>
          <a:r>
            <a:rPr lang="en-US" dirty="0"/>
            <a:t> </a:t>
          </a:r>
          <a:r>
            <a:rPr lang="en-US" dirty="0" err="1"/>
            <a:t>lành</a:t>
          </a:r>
          <a:r>
            <a:rPr lang="en-US" dirty="0"/>
            <a:t> </a:t>
          </a:r>
          <a:r>
            <a:rPr lang="en-US" dirty="0" err="1"/>
            <a:t>thương</a:t>
          </a:r>
          <a:endParaRPr lang="vi-VN" dirty="0"/>
        </a:p>
      </dgm:t>
    </dgm:pt>
    <dgm:pt modelId="{4E1622D2-02E0-4B57-B3B8-2303BA32E9C9}" type="parTrans" cxnId="{A4EF57DF-BF57-413F-85DC-C2C0A3BA09F2}">
      <dgm:prSet/>
      <dgm:spPr/>
      <dgm:t>
        <a:bodyPr/>
        <a:lstStyle/>
        <a:p>
          <a:endParaRPr lang="vi-VN"/>
        </a:p>
      </dgm:t>
    </dgm:pt>
    <dgm:pt modelId="{7158E168-916D-4B40-B4F3-C07CE39D6086}" type="sibTrans" cxnId="{A4EF57DF-BF57-413F-85DC-C2C0A3BA09F2}">
      <dgm:prSet/>
      <dgm:spPr/>
      <dgm:t>
        <a:bodyPr/>
        <a:lstStyle/>
        <a:p>
          <a:endParaRPr lang="vi-VN"/>
        </a:p>
      </dgm:t>
    </dgm:pt>
    <dgm:pt modelId="{BD32243E-E80D-4C8A-AE3A-00D832EEBDA5}" type="pres">
      <dgm:prSet presAssocID="{ABFDB13B-C531-4E55-910F-BCE4FA07B5C4}" presName="cycle" presStyleCnt="0">
        <dgm:presLayoutVars>
          <dgm:dir/>
          <dgm:resizeHandles val="exact"/>
        </dgm:presLayoutVars>
      </dgm:prSet>
      <dgm:spPr/>
      <dgm:t>
        <a:bodyPr/>
        <a:lstStyle/>
        <a:p>
          <a:endParaRPr lang="en-US"/>
        </a:p>
      </dgm:t>
    </dgm:pt>
    <dgm:pt modelId="{BF79F7B4-2449-4078-AA34-929B3A34E6D0}" type="pres">
      <dgm:prSet presAssocID="{715DC599-DD24-4FF9-9913-C1F2CFBCAA9C}" presName="node" presStyleLbl="node1" presStyleIdx="0" presStyleCnt="5" custRadScaleRad="101157" custRadScaleInc="-3274">
        <dgm:presLayoutVars>
          <dgm:bulletEnabled val="1"/>
        </dgm:presLayoutVars>
      </dgm:prSet>
      <dgm:spPr/>
      <dgm:t>
        <a:bodyPr/>
        <a:lstStyle/>
        <a:p>
          <a:endParaRPr lang="en-US"/>
        </a:p>
      </dgm:t>
    </dgm:pt>
    <dgm:pt modelId="{6D105D98-2F58-4BD7-BA97-B4666E9D3171}" type="pres">
      <dgm:prSet presAssocID="{715DC599-DD24-4FF9-9913-C1F2CFBCAA9C}" presName="spNode" presStyleCnt="0"/>
      <dgm:spPr/>
    </dgm:pt>
    <dgm:pt modelId="{3243A42D-8E53-4539-A70F-BB01D1EE65BB}" type="pres">
      <dgm:prSet presAssocID="{09D5B2FC-3CE3-4E4E-B76A-ABCDEAD46252}" presName="sibTrans" presStyleLbl="sibTrans1D1" presStyleIdx="0" presStyleCnt="5"/>
      <dgm:spPr/>
      <dgm:t>
        <a:bodyPr/>
        <a:lstStyle/>
        <a:p>
          <a:endParaRPr lang="en-US"/>
        </a:p>
      </dgm:t>
    </dgm:pt>
    <dgm:pt modelId="{94E58AE4-AB0E-4DCE-A9B0-4AB5BBB7F699}" type="pres">
      <dgm:prSet presAssocID="{35F51590-B903-45EA-A9C7-604531ADEA61}" presName="node" presStyleLbl="node1" presStyleIdx="1" presStyleCnt="5">
        <dgm:presLayoutVars>
          <dgm:bulletEnabled val="1"/>
        </dgm:presLayoutVars>
      </dgm:prSet>
      <dgm:spPr/>
      <dgm:t>
        <a:bodyPr/>
        <a:lstStyle/>
        <a:p>
          <a:endParaRPr lang="en-US"/>
        </a:p>
      </dgm:t>
    </dgm:pt>
    <dgm:pt modelId="{C9921485-ABFC-476F-82C0-37C858F699F6}" type="pres">
      <dgm:prSet presAssocID="{35F51590-B903-45EA-A9C7-604531ADEA61}" presName="spNode" presStyleCnt="0"/>
      <dgm:spPr/>
    </dgm:pt>
    <dgm:pt modelId="{C5EDE16C-01BB-4F71-9779-E08818C6EEF2}" type="pres">
      <dgm:prSet presAssocID="{1E01640D-500D-4D8C-8CE4-C33325AC8EE7}" presName="sibTrans" presStyleLbl="sibTrans1D1" presStyleIdx="1" presStyleCnt="5"/>
      <dgm:spPr/>
      <dgm:t>
        <a:bodyPr/>
        <a:lstStyle/>
        <a:p>
          <a:endParaRPr lang="en-US"/>
        </a:p>
      </dgm:t>
    </dgm:pt>
    <dgm:pt modelId="{135BFAB7-CA60-42F7-9860-CBA9FC546DE1}" type="pres">
      <dgm:prSet presAssocID="{52276E38-E9AE-4DE7-A287-203231F105B4}" presName="node" presStyleLbl="node1" presStyleIdx="2" presStyleCnt="5">
        <dgm:presLayoutVars>
          <dgm:bulletEnabled val="1"/>
        </dgm:presLayoutVars>
      </dgm:prSet>
      <dgm:spPr/>
      <dgm:t>
        <a:bodyPr/>
        <a:lstStyle/>
        <a:p>
          <a:endParaRPr lang="en-US"/>
        </a:p>
      </dgm:t>
    </dgm:pt>
    <dgm:pt modelId="{A61FEB5E-B1B9-40FA-BE41-E08A2D2134D9}" type="pres">
      <dgm:prSet presAssocID="{52276E38-E9AE-4DE7-A287-203231F105B4}" presName="spNode" presStyleCnt="0"/>
      <dgm:spPr/>
    </dgm:pt>
    <dgm:pt modelId="{904F683A-4340-42C5-A315-EB72F4A21454}" type="pres">
      <dgm:prSet presAssocID="{B67C24D1-8955-4115-ABA8-C72612ACAFE6}" presName="sibTrans" presStyleLbl="sibTrans1D1" presStyleIdx="2" presStyleCnt="5"/>
      <dgm:spPr/>
      <dgm:t>
        <a:bodyPr/>
        <a:lstStyle/>
        <a:p>
          <a:endParaRPr lang="en-US"/>
        </a:p>
      </dgm:t>
    </dgm:pt>
    <dgm:pt modelId="{79496D76-B632-4B47-8973-FEBC4C48FE2B}" type="pres">
      <dgm:prSet presAssocID="{AD13834C-D7A9-40A0-8D2B-54066578190B}" presName="node" presStyleLbl="node1" presStyleIdx="3" presStyleCnt="5">
        <dgm:presLayoutVars>
          <dgm:bulletEnabled val="1"/>
        </dgm:presLayoutVars>
      </dgm:prSet>
      <dgm:spPr/>
      <dgm:t>
        <a:bodyPr/>
        <a:lstStyle/>
        <a:p>
          <a:endParaRPr lang="en-US"/>
        </a:p>
      </dgm:t>
    </dgm:pt>
    <dgm:pt modelId="{BCFC1ABD-C6CF-421F-A94D-B7571B7A4170}" type="pres">
      <dgm:prSet presAssocID="{AD13834C-D7A9-40A0-8D2B-54066578190B}" presName="spNode" presStyleCnt="0"/>
      <dgm:spPr/>
    </dgm:pt>
    <dgm:pt modelId="{83072AEC-857D-4F18-8DFB-DC0AE43E85BF}" type="pres">
      <dgm:prSet presAssocID="{443843EE-2159-4771-9C64-F15DE8CE10F2}" presName="sibTrans" presStyleLbl="sibTrans1D1" presStyleIdx="3" presStyleCnt="5"/>
      <dgm:spPr/>
      <dgm:t>
        <a:bodyPr/>
        <a:lstStyle/>
        <a:p>
          <a:endParaRPr lang="en-US"/>
        </a:p>
      </dgm:t>
    </dgm:pt>
    <dgm:pt modelId="{57B0A794-1A54-486C-A08B-086AB12D4AC6}" type="pres">
      <dgm:prSet presAssocID="{C3E43ED5-98F7-4EB3-BA60-FAB6CEB997B4}" presName="node" presStyleLbl="node1" presStyleIdx="4" presStyleCnt="5">
        <dgm:presLayoutVars>
          <dgm:bulletEnabled val="1"/>
        </dgm:presLayoutVars>
      </dgm:prSet>
      <dgm:spPr/>
      <dgm:t>
        <a:bodyPr/>
        <a:lstStyle/>
        <a:p>
          <a:endParaRPr lang="en-US"/>
        </a:p>
      </dgm:t>
    </dgm:pt>
    <dgm:pt modelId="{B8E24B48-8D82-4945-9762-F4FB897B0969}" type="pres">
      <dgm:prSet presAssocID="{C3E43ED5-98F7-4EB3-BA60-FAB6CEB997B4}" presName="spNode" presStyleCnt="0"/>
      <dgm:spPr/>
    </dgm:pt>
    <dgm:pt modelId="{BF7F9812-30AF-4BB3-BFB6-2492B2409259}" type="pres">
      <dgm:prSet presAssocID="{7158E168-916D-4B40-B4F3-C07CE39D6086}" presName="sibTrans" presStyleLbl="sibTrans1D1" presStyleIdx="4" presStyleCnt="5"/>
      <dgm:spPr/>
      <dgm:t>
        <a:bodyPr/>
        <a:lstStyle/>
        <a:p>
          <a:endParaRPr lang="en-US"/>
        </a:p>
      </dgm:t>
    </dgm:pt>
  </dgm:ptLst>
  <dgm:cxnLst>
    <dgm:cxn modelId="{8CCA6FBF-2388-49AF-BEA4-97059E94711D}" type="presOf" srcId="{C3E43ED5-98F7-4EB3-BA60-FAB6CEB997B4}" destId="{57B0A794-1A54-486C-A08B-086AB12D4AC6}" srcOrd="0" destOrd="0" presId="urn:microsoft.com/office/officeart/2005/8/layout/cycle5"/>
    <dgm:cxn modelId="{8BE0E29D-7E1E-4A77-8903-9B45A2B954F2}" srcId="{ABFDB13B-C531-4E55-910F-BCE4FA07B5C4}" destId="{AD13834C-D7A9-40A0-8D2B-54066578190B}" srcOrd="3" destOrd="0" parTransId="{FFD4E773-B081-4628-AE48-02A3EF5A089F}" sibTransId="{443843EE-2159-4771-9C64-F15DE8CE10F2}"/>
    <dgm:cxn modelId="{33F09056-D2A9-47EC-8010-706AD6CA0CD5}" type="presOf" srcId="{35F51590-B903-45EA-A9C7-604531ADEA61}" destId="{94E58AE4-AB0E-4DCE-A9B0-4AB5BBB7F699}" srcOrd="0" destOrd="0" presId="urn:microsoft.com/office/officeart/2005/8/layout/cycle5"/>
    <dgm:cxn modelId="{9E8EB2C7-71AE-4F3D-B0EE-B09BFAAF684B}" type="presOf" srcId="{715DC599-DD24-4FF9-9913-C1F2CFBCAA9C}" destId="{BF79F7B4-2449-4078-AA34-929B3A34E6D0}" srcOrd="0" destOrd="0" presId="urn:microsoft.com/office/officeart/2005/8/layout/cycle5"/>
    <dgm:cxn modelId="{0FA3B5E4-FBE2-4838-89EA-C9A2AD84CA80}" type="presOf" srcId="{1E01640D-500D-4D8C-8CE4-C33325AC8EE7}" destId="{C5EDE16C-01BB-4F71-9779-E08818C6EEF2}" srcOrd="0" destOrd="0" presId="urn:microsoft.com/office/officeart/2005/8/layout/cycle5"/>
    <dgm:cxn modelId="{A1495C23-E99F-4FAD-85DF-AB0650BB430F}" type="presOf" srcId="{AD13834C-D7A9-40A0-8D2B-54066578190B}" destId="{79496D76-B632-4B47-8973-FEBC4C48FE2B}" srcOrd="0" destOrd="0" presId="urn:microsoft.com/office/officeart/2005/8/layout/cycle5"/>
    <dgm:cxn modelId="{C0745DC8-6E62-40D6-ACA2-F181AE6C7C5C}" type="presOf" srcId="{B67C24D1-8955-4115-ABA8-C72612ACAFE6}" destId="{904F683A-4340-42C5-A315-EB72F4A21454}" srcOrd="0" destOrd="0" presId="urn:microsoft.com/office/officeart/2005/8/layout/cycle5"/>
    <dgm:cxn modelId="{C8BBB775-A94D-4712-8A97-EAF38E9B446B}" type="presOf" srcId="{52276E38-E9AE-4DE7-A287-203231F105B4}" destId="{135BFAB7-CA60-42F7-9860-CBA9FC546DE1}" srcOrd="0" destOrd="0" presId="urn:microsoft.com/office/officeart/2005/8/layout/cycle5"/>
    <dgm:cxn modelId="{344C040A-C611-41F2-A177-36FAF953AC9B}" type="presOf" srcId="{443843EE-2159-4771-9C64-F15DE8CE10F2}" destId="{83072AEC-857D-4F18-8DFB-DC0AE43E85BF}" srcOrd="0" destOrd="0" presId="urn:microsoft.com/office/officeart/2005/8/layout/cycle5"/>
    <dgm:cxn modelId="{A098DA8A-57D5-4248-B580-4BB93C95DB0A}" type="presOf" srcId="{09D5B2FC-3CE3-4E4E-B76A-ABCDEAD46252}" destId="{3243A42D-8E53-4539-A70F-BB01D1EE65BB}" srcOrd="0" destOrd="0" presId="urn:microsoft.com/office/officeart/2005/8/layout/cycle5"/>
    <dgm:cxn modelId="{49EBB94D-067A-47B5-BA23-2515D74C15F1}" type="presOf" srcId="{7158E168-916D-4B40-B4F3-C07CE39D6086}" destId="{BF7F9812-30AF-4BB3-BFB6-2492B2409259}" srcOrd="0" destOrd="0" presId="urn:microsoft.com/office/officeart/2005/8/layout/cycle5"/>
    <dgm:cxn modelId="{9DE506CA-6086-4CA7-B4B8-8F8B3A4867F8}" srcId="{ABFDB13B-C531-4E55-910F-BCE4FA07B5C4}" destId="{52276E38-E9AE-4DE7-A287-203231F105B4}" srcOrd="2" destOrd="0" parTransId="{34019927-BA71-47FF-BE3D-85857B323ADE}" sibTransId="{B67C24D1-8955-4115-ABA8-C72612ACAFE6}"/>
    <dgm:cxn modelId="{E5C677E8-1E72-461F-B25E-E94F513CB9B2}" srcId="{ABFDB13B-C531-4E55-910F-BCE4FA07B5C4}" destId="{715DC599-DD24-4FF9-9913-C1F2CFBCAA9C}" srcOrd="0" destOrd="0" parTransId="{3D22E1D2-0B03-4738-909A-65DAADB42E71}" sibTransId="{09D5B2FC-3CE3-4E4E-B76A-ABCDEAD46252}"/>
    <dgm:cxn modelId="{F94D69F8-E52E-4445-AD09-2FBB4489DCAC}" type="presOf" srcId="{ABFDB13B-C531-4E55-910F-BCE4FA07B5C4}" destId="{BD32243E-E80D-4C8A-AE3A-00D832EEBDA5}" srcOrd="0" destOrd="0" presId="urn:microsoft.com/office/officeart/2005/8/layout/cycle5"/>
    <dgm:cxn modelId="{A4EF57DF-BF57-413F-85DC-C2C0A3BA09F2}" srcId="{ABFDB13B-C531-4E55-910F-BCE4FA07B5C4}" destId="{C3E43ED5-98F7-4EB3-BA60-FAB6CEB997B4}" srcOrd="4" destOrd="0" parTransId="{4E1622D2-02E0-4B57-B3B8-2303BA32E9C9}" sibTransId="{7158E168-916D-4B40-B4F3-C07CE39D6086}"/>
    <dgm:cxn modelId="{9C4A4914-1624-4BB0-B510-B755A87254B1}" srcId="{ABFDB13B-C531-4E55-910F-BCE4FA07B5C4}" destId="{35F51590-B903-45EA-A9C7-604531ADEA61}" srcOrd="1" destOrd="0" parTransId="{BFA15FB9-A0C7-4719-9F5E-637D4FE665B0}" sibTransId="{1E01640D-500D-4D8C-8CE4-C33325AC8EE7}"/>
    <dgm:cxn modelId="{E546C26B-379B-4C19-B652-D2BE5B6B8198}" type="presParOf" srcId="{BD32243E-E80D-4C8A-AE3A-00D832EEBDA5}" destId="{BF79F7B4-2449-4078-AA34-929B3A34E6D0}" srcOrd="0" destOrd="0" presId="urn:microsoft.com/office/officeart/2005/8/layout/cycle5"/>
    <dgm:cxn modelId="{F4687CBA-AE94-4ED4-A702-28107FA7D0F3}" type="presParOf" srcId="{BD32243E-E80D-4C8A-AE3A-00D832EEBDA5}" destId="{6D105D98-2F58-4BD7-BA97-B4666E9D3171}" srcOrd="1" destOrd="0" presId="urn:microsoft.com/office/officeart/2005/8/layout/cycle5"/>
    <dgm:cxn modelId="{97FB7064-2A26-47D1-9375-5093D3D3F1D4}" type="presParOf" srcId="{BD32243E-E80D-4C8A-AE3A-00D832EEBDA5}" destId="{3243A42D-8E53-4539-A70F-BB01D1EE65BB}" srcOrd="2" destOrd="0" presId="urn:microsoft.com/office/officeart/2005/8/layout/cycle5"/>
    <dgm:cxn modelId="{B01FDBD6-E041-497A-A31D-B5901EE27B5D}" type="presParOf" srcId="{BD32243E-E80D-4C8A-AE3A-00D832EEBDA5}" destId="{94E58AE4-AB0E-4DCE-A9B0-4AB5BBB7F699}" srcOrd="3" destOrd="0" presId="urn:microsoft.com/office/officeart/2005/8/layout/cycle5"/>
    <dgm:cxn modelId="{FBAB55CA-979F-4697-B1DB-6C4A71B97315}" type="presParOf" srcId="{BD32243E-E80D-4C8A-AE3A-00D832EEBDA5}" destId="{C9921485-ABFC-476F-82C0-37C858F699F6}" srcOrd="4" destOrd="0" presId="urn:microsoft.com/office/officeart/2005/8/layout/cycle5"/>
    <dgm:cxn modelId="{1D6C5E07-317B-43E6-9308-9EB1BFAD7620}" type="presParOf" srcId="{BD32243E-E80D-4C8A-AE3A-00D832EEBDA5}" destId="{C5EDE16C-01BB-4F71-9779-E08818C6EEF2}" srcOrd="5" destOrd="0" presId="urn:microsoft.com/office/officeart/2005/8/layout/cycle5"/>
    <dgm:cxn modelId="{5AAC604A-3583-4D67-BF2E-00A226910CF8}" type="presParOf" srcId="{BD32243E-E80D-4C8A-AE3A-00D832EEBDA5}" destId="{135BFAB7-CA60-42F7-9860-CBA9FC546DE1}" srcOrd="6" destOrd="0" presId="urn:microsoft.com/office/officeart/2005/8/layout/cycle5"/>
    <dgm:cxn modelId="{4A1D79F5-FFB1-4FFF-971C-A4E567747059}" type="presParOf" srcId="{BD32243E-E80D-4C8A-AE3A-00D832EEBDA5}" destId="{A61FEB5E-B1B9-40FA-BE41-E08A2D2134D9}" srcOrd="7" destOrd="0" presId="urn:microsoft.com/office/officeart/2005/8/layout/cycle5"/>
    <dgm:cxn modelId="{54550066-66E6-4577-BEED-D2ED77937DA3}" type="presParOf" srcId="{BD32243E-E80D-4C8A-AE3A-00D832EEBDA5}" destId="{904F683A-4340-42C5-A315-EB72F4A21454}" srcOrd="8" destOrd="0" presId="urn:microsoft.com/office/officeart/2005/8/layout/cycle5"/>
    <dgm:cxn modelId="{514B3168-5452-4012-B427-F63BC8B603A6}" type="presParOf" srcId="{BD32243E-E80D-4C8A-AE3A-00D832EEBDA5}" destId="{79496D76-B632-4B47-8973-FEBC4C48FE2B}" srcOrd="9" destOrd="0" presId="urn:microsoft.com/office/officeart/2005/8/layout/cycle5"/>
    <dgm:cxn modelId="{0B6136ED-9606-4AAA-9468-94A1FB98207E}" type="presParOf" srcId="{BD32243E-E80D-4C8A-AE3A-00D832EEBDA5}" destId="{BCFC1ABD-C6CF-421F-A94D-B7571B7A4170}" srcOrd="10" destOrd="0" presId="urn:microsoft.com/office/officeart/2005/8/layout/cycle5"/>
    <dgm:cxn modelId="{0E2C2416-35C3-4DAE-9098-BA8A548767D2}" type="presParOf" srcId="{BD32243E-E80D-4C8A-AE3A-00D832EEBDA5}" destId="{83072AEC-857D-4F18-8DFB-DC0AE43E85BF}" srcOrd="11" destOrd="0" presId="urn:microsoft.com/office/officeart/2005/8/layout/cycle5"/>
    <dgm:cxn modelId="{759D8F14-6B69-48F5-B700-0D2336C25B3D}" type="presParOf" srcId="{BD32243E-E80D-4C8A-AE3A-00D832EEBDA5}" destId="{57B0A794-1A54-486C-A08B-086AB12D4AC6}" srcOrd="12" destOrd="0" presId="urn:microsoft.com/office/officeart/2005/8/layout/cycle5"/>
    <dgm:cxn modelId="{97129725-026D-4F5B-A240-C23B06E18F0F}" type="presParOf" srcId="{BD32243E-E80D-4C8A-AE3A-00D832EEBDA5}" destId="{B8E24B48-8D82-4945-9762-F4FB897B0969}" srcOrd="13" destOrd="0" presId="urn:microsoft.com/office/officeart/2005/8/layout/cycle5"/>
    <dgm:cxn modelId="{ADBEAC17-6D57-4843-A1C7-D3262965F025}" type="presParOf" srcId="{BD32243E-E80D-4C8A-AE3A-00D832EEBDA5}" destId="{BF7F9812-30AF-4BB3-BFB6-2492B2409259}"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5A20F3-A59F-48D7-9617-2127F1A3DCDF}" type="doc">
      <dgm:prSet loTypeId="urn:microsoft.com/office/officeart/2005/8/layout/cycle8" loCatId="cycle" qsTypeId="urn:microsoft.com/office/officeart/2005/8/quickstyle/3d2#1" qsCatId="3D" csTypeId="urn:microsoft.com/office/officeart/2005/8/colors/colorful2" csCatId="colorful" phldr="1"/>
      <dgm:spPr/>
      <dgm:t>
        <a:bodyPr/>
        <a:lstStyle/>
        <a:p>
          <a:endParaRPr lang="vi-VN"/>
        </a:p>
      </dgm:t>
    </dgm:pt>
    <dgm:pt modelId="{C9EEC8BD-7078-4F34-A80C-B1DE835E8B12}">
      <dgm:prSet phldrT="[Text]"/>
      <dgm:spPr/>
      <dgm:t>
        <a:bodyPr/>
        <a:lstStyle/>
        <a:p>
          <a:r>
            <a:rPr lang="en-US" err="1"/>
            <a:t>Phổ</a:t>
          </a:r>
          <a:r>
            <a:rPr lang="en-US"/>
            <a:t> rộng</a:t>
          </a:r>
          <a:endParaRPr lang="vi-VN" dirty="0"/>
        </a:p>
      </dgm:t>
    </dgm:pt>
    <dgm:pt modelId="{73BBD7F2-C41A-49E1-8DD6-67031055C78F}" type="parTrans" cxnId="{ED031364-3F0A-4C66-87DB-61269D368FF2}">
      <dgm:prSet/>
      <dgm:spPr/>
      <dgm:t>
        <a:bodyPr/>
        <a:lstStyle/>
        <a:p>
          <a:endParaRPr lang="vi-VN"/>
        </a:p>
      </dgm:t>
    </dgm:pt>
    <dgm:pt modelId="{AFBBC9FB-3A46-4FB8-90B9-A5E0B437B544}" type="sibTrans" cxnId="{ED031364-3F0A-4C66-87DB-61269D368FF2}">
      <dgm:prSet/>
      <dgm:spPr/>
      <dgm:t>
        <a:bodyPr/>
        <a:lstStyle/>
        <a:p>
          <a:endParaRPr lang="vi-VN"/>
        </a:p>
      </dgm:t>
    </dgm:pt>
    <dgm:pt modelId="{4210A872-1DF9-40E7-864A-F25BAB6FBC1A}">
      <dgm:prSet phldrT="[Text]"/>
      <dgm:spPr/>
      <dgm:t>
        <a:bodyPr/>
        <a:lstStyle/>
        <a:p>
          <a:r>
            <a:rPr lang="en-US" dirty="0" err="1"/>
            <a:t>Không</a:t>
          </a:r>
          <a:r>
            <a:rPr lang="en-US" dirty="0"/>
            <a:t> </a:t>
          </a:r>
          <a:r>
            <a:rPr lang="en-US" dirty="0" err="1"/>
            <a:t>kháng</a:t>
          </a:r>
          <a:r>
            <a:rPr lang="en-US" dirty="0"/>
            <a:t> vi </a:t>
          </a:r>
          <a:r>
            <a:rPr lang="en-US" dirty="0" err="1"/>
            <a:t>khuẩn</a:t>
          </a:r>
          <a:endParaRPr lang="vi-VN" dirty="0"/>
        </a:p>
      </dgm:t>
    </dgm:pt>
    <dgm:pt modelId="{1EEBF86D-10F1-411C-B911-63754E3B2503}" type="parTrans" cxnId="{4F6ADFB4-A84F-44E3-9E9C-DBF615919F3C}">
      <dgm:prSet/>
      <dgm:spPr/>
      <dgm:t>
        <a:bodyPr/>
        <a:lstStyle/>
        <a:p>
          <a:endParaRPr lang="vi-VN"/>
        </a:p>
      </dgm:t>
    </dgm:pt>
    <dgm:pt modelId="{3009AAA6-8451-4B10-B1F5-B286E5681006}" type="sibTrans" cxnId="{4F6ADFB4-A84F-44E3-9E9C-DBF615919F3C}">
      <dgm:prSet/>
      <dgm:spPr/>
      <dgm:t>
        <a:bodyPr/>
        <a:lstStyle/>
        <a:p>
          <a:endParaRPr lang="vi-VN"/>
        </a:p>
      </dgm:t>
    </dgm:pt>
    <dgm:pt modelId="{7AF44E7B-5368-41EE-83B3-19F51F6C3BD4}">
      <dgm:prSet phldrT="[Text]"/>
      <dgm:spPr/>
      <dgm:t>
        <a:bodyPr/>
        <a:lstStyle/>
        <a:p>
          <a:r>
            <a:rPr lang="en-US" dirty="0" err="1"/>
            <a:t>Phá</a:t>
          </a:r>
          <a:r>
            <a:rPr lang="en-US" dirty="0"/>
            <a:t> </a:t>
          </a:r>
          <a:r>
            <a:rPr lang="en-US" dirty="0" err="1"/>
            <a:t>hủy</a:t>
          </a:r>
          <a:r>
            <a:rPr lang="en-US" dirty="0"/>
            <a:t> biofilm</a:t>
          </a:r>
          <a:endParaRPr lang="vi-VN" dirty="0"/>
        </a:p>
      </dgm:t>
    </dgm:pt>
    <dgm:pt modelId="{D5DE9286-5EF7-4D69-9B19-D1CAC22D7C0C}" type="parTrans" cxnId="{0C96E064-1F32-4A6D-A3A6-D02EC5AFB7FF}">
      <dgm:prSet/>
      <dgm:spPr/>
      <dgm:t>
        <a:bodyPr/>
        <a:lstStyle/>
        <a:p>
          <a:endParaRPr lang="vi-VN"/>
        </a:p>
      </dgm:t>
    </dgm:pt>
    <dgm:pt modelId="{8EA7C6B3-9E4D-4319-B729-D5FEDDDEE686}" type="sibTrans" cxnId="{0C96E064-1F32-4A6D-A3A6-D02EC5AFB7FF}">
      <dgm:prSet/>
      <dgm:spPr/>
      <dgm:t>
        <a:bodyPr/>
        <a:lstStyle/>
        <a:p>
          <a:endParaRPr lang="vi-VN"/>
        </a:p>
      </dgm:t>
    </dgm:pt>
    <dgm:pt modelId="{7FD570EC-8FFA-461B-B6B6-1AA957F9B93F}">
      <dgm:prSet phldrT="[Text]"/>
      <dgm:spPr/>
      <dgm:t>
        <a:bodyPr/>
        <a:lstStyle/>
        <a:p>
          <a:r>
            <a:rPr lang="en-US" dirty="0" err="1"/>
            <a:t>Mức</a:t>
          </a:r>
          <a:r>
            <a:rPr lang="en-US" dirty="0"/>
            <a:t> </a:t>
          </a:r>
          <a:r>
            <a:rPr lang="en-US" dirty="0" err="1"/>
            <a:t>độc</a:t>
          </a:r>
          <a:r>
            <a:rPr lang="en-US" dirty="0"/>
            <a:t> </a:t>
          </a:r>
          <a:r>
            <a:rPr lang="en-US" dirty="0" err="1"/>
            <a:t>tế</a:t>
          </a:r>
          <a:r>
            <a:rPr lang="en-US" dirty="0"/>
            <a:t> </a:t>
          </a:r>
          <a:r>
            <a:rPr lang="en-US" dirty="0" err="1"/>
            <a:t>bào</a:t>
          </a:r>
          <a:r>
            <a:rPr lang="en-US" dirty="0"/>
            <a:t> </a:t>
          </a:r>
          <a:r>
            <a:rPr lang="en-US" dirty="0" err="1"/>
            <a:t>tối</a:t>
          </a:r>
          <a:r>
            <a:rPr lang="en-US" dirty="0"/>
            <a:t> </a:t>
          </a:r>
          <a:r>
            <a:rPr lang="en-US" dirty="0" err="1"/>
            <a:t>thiểu</a:t>
          </a:r>
          <a:endParaRPr lang="vi-VN" dirty="0"/>
        </a:p>
      </dgm:t>
    </dgm:pt>
    <dgm:pt modelId="{F050B695-4B15-4D7D-B2A3-644D47A9E307}" type="parTrans" cxnId="{C0D0870C-0568-46DF-AEDF-0AF7EAAE4064}">
      <dgm:prSet/>
      <dgm:spPr/>
      <dgm:t>
        <a:bodyPr/>
        <a:lstStyle/>
        <a:p>
          <a:endParaRPr lang="vi-VN"/>
        </a:p>
      </dgm:t>
    </dgm:pt>
    <dgm:pt modelId="{EEA4D92C-0C66-4F93-BEFD-DA0A23C79588}" type="sibTrans" cxnId="{C0D0870C-0568-46DF-AEDF-0AF7EAAE4064}">
      <dgm:prSet/>
      <dgm:spPr/>
      <dgm:t>
        <a:bodyPr/>
        <a:lstStyle/>
        <a:p>
          <a:endParaRPr lang="vi-VN"/>
        </a:p>
      </dgm:t>
    </dgm:pt>
    <dgm:pt modelId="{A0AC4989-8E42-4C18-85FC-A8049DB39126}">
      <dgm:prSet phldrT="[Text]"/>
      <dgm:spPr/>
      <dgm:t>
        <a:bodyPr/>
        <a:lstStyle/>
        <a:p>
          <a:r>
            <a:rPr lang="en-US" dirty="0" err="1"/>
            <a:t>Hiệu</a:t>
          </a:r>
          <a:r>
            <a:rPr lang="en-US" dirty="0"/>
            <a:t> </a:t>
          </a:r>
          <a:r>
            <a:rPr lang="en-US" dirty="0" err="1"/>
            <a:t>quả</a:t>
          </a:r>
          <a:r>
            <a:rPr lang="en-US" dirty="0"/>
            <a:t> </a:t>
          </a:r>
          <a:r>
            <a:rPr lang="en-US" dirty="0" err="1"/>
            <a:t>kéo</a:t>
          </a:r>
          <a:r>
            <a:rPr lang="en-US" dirty="0"/>
            <a:t> </a:t>
          </a:r>
          <a:r>
            <a:rPr lang="en-US" dirty="0" err="1"/>
            <a:t>dài</a:t>
          </a:r>
          <a:endParaRPr lang="vi-VN" dirty="0"/>
        </a:p>
      </dgm:t>
    </dgm:pt>
    <dgm:pt modelId="{9642EB84-9D71-4B21-88C8-87F383C19FA2}" type="parTrans" cxnId="{620F447A-98EC-4E02-BF6B-2572EF6F8D39}">
      <dgm:prSet/>
      <dgm:spPr/>
      <dgm:t>
        <a:bodyPr/>
        <a:lstStyle/>
        <a:p>
          <a:endParaRPr lang="vi-VN"/>
        </a:p>
      </dgm:t>
    </dgm:pt>
    <dgm:pt modelId="{97CC81FF-45B8-4677-8A43-A23580365C2D}" type="sibTrans" cxnId="{620F447A-98EC-4E02-BF6B-2572EF6F8D39}">
      <dgm:prSet/>
      <dgm:spPr/>
      <dgm:t>
        <a:bodyPr/>
        <a:lstStyle/>
        <a:p>
          <a:endParaRPr lang="vi-VN"/>
        </a:p>
      </dgm:t>
    </dgm:pt>
    <dgm:pt modelId="{B6C543AD-A040-426F-BEE9-F3A34595181E}" type="pres">
      <dgm:prSet presAssocID="{495A20F3-A59F-48D7-9617-2127F1A3DCDF}" presName="compositeShape" presStyleCnt="0">
        <dgm:presLayoutVars>
          <dgm:chMax val="7"/>
          <dgm:dir/>
          <dgm:resizeHandles val="exact"/>
        </dgm:presLayoutVars>
      </dgm:prSet>
      <dgm:spPr/>
      <dgm:t>
        <a:bodyPr/>
        <a:lstStyle/>
        <a:p>
          <a:endParaRPr lang="en-US"/>
        </a:p>
      </dgm:t>
    </dgm:pt>
    <dgm:pt modelId="{71923C4E-AB8D-4194-A452-5F7130A226AB}" type="pres">
      <dgm:prSet presAssocID="{495A20F3-A59F-48D7-9617-2127F1A3DCDF}" presName="wedge1" presStyleLbl="node1" presStyleIdx="0" presStyleCnt="5"/>
      <dgm:spPr/>
      <dgm:t>
        <a:bodyPr/>
        <a:lstStyle/>
        <a:p>
          <a:endParaRPr lang="en-US"/>
        </a:p>
      </dgm:t>
    </dgm:pt>
    <dgm:pt modelId="{B8214205-986A-427B-8DE7-A1409F3B9BA6}" type="pres">
      <dgm:prSet presAssocID="{495A20F3-A59F-48D7-9617-2127F1A3DCDF}" presName="dummy1a" presStyleCnt="0"/>
      <dgm:spPr/>
    </dgm:pt>
    <dgm:pt modelId="{DFC8DE85-3E97-418D-94D2-A8778BBD1A96}" type="pres">
      <dgm:prSet presAssocID="{495A20F3-A59F-48D7-9617-2127F1A3DCDF}" presName="dummy1b" presStyleCnt="0"/>
      <dgm:spPr/>
    </dgm:pt>
    <dgm:pt modelId="{8EB1495C-AC8D-4C95-8374-9BB5221B2929}" type="pres">
      <dgm:prSet presAssocID="{495A20F3-A59F-48D7-9617-2127F1A3DCDF}" presName="wedge1Tx" presStyleLbl="node1" presStyleIdx="0" presStyleCnt="5">
        <dgm:presLayoutVars>
          <dgm:chMax val="0"/>
          <dgm:chPref val="0"/>
          <dgm:bulletEnabled val="1"/>
        </dgm:presLayoutVars>
      </dgm:prSet>
      <dgm:spPr/>
      <dgm:t>
        <a:bodyPr/>
        <a:lstStyle/>
        <a:p>
          <a:endParaRPr lang="en-US"/>
        </a:p>
      </dgm:t>
    </dgm:pt>
    <dgm:pt modelId="{7AC78598-EE36-4C6D-98F3-2ABE92EF821D}" type="pres">
      <dgm:prSet presAssocID="{495A20F3-A59F-48D7-9617-2127F1A3DCDF}" presName="wedge2" presStyleLbl="node1" presStyleIdx="1" presStyleCnt="5"/>
      <dgm:spPr/>
      <dgm:t>
        <a:bodyPr/>
        <a:lstStyle/>
        <a:p>
          <a:endParaRPr lang="en-US"/>
        </a:p>
      </dgm:t>
    </dgm:pt>
    <dgm:pt modelId="{98F887F6-DE83-4F80-8213-E3FAE0F15FB9}" type="pres">
      <dgm:prSet presAssocID="{495A20F3-A59F-48D7-9617-2127F1A3DCDF}" presName="dummy2a" presStyleCnt="0"/>
      <dgm:spPr/>
    </dgm:pt>
    <dgm:pt modelId="{954F1E78-B397-4F40-B02B-D163FDE593F6}" type="pres">
      <dgm:prSet presAssocID="{495A20F3-A59F-48D7-9617-2127F1A3DCDF}" presName="dummy2b" presStyleCnt="0"/>
      <dgm:spPr/>
    </dgm:pt>
    <dgm:pt modelId="{417147A6-0E72-40FF-AFE8-D0FB9D779269}" type="pres">
      <dgm:prSet presAssocID="{495A20F3-A59F-48D7-9617-2127F1A3DCDF}" presName="wedge2Tx" presStyleLbl="node1" presStyleIdx="1" presStyleCnt="5">
        <dgm:presLayoutVars>
          <dgm:chMax val="0"/>
          <dgm:chPref val="0"/>
          <dgm:bulletEnabled val="1"/>
        </dgm:presLayoutVars>
      </dgm:prSet>
      <dgm:spPr/>
      <dgm:t>
        <a:bodyPr/>
        <a:lstStyle/>
        <a:p>
          <a:endParaRPr lang="en-US"/>
        </a:p>
      </dgm:t>
    </dgm:pt>
    <dgm:pt modelId="{5BB997BA-1722-4085-BF97-D66B89C85D55}" type="pres">
      <dgm:prSet presAssocID="{495A20F3-A59F-48D7-9617-2127F1A3DCDF}" presName="wedge3" presStyleLbl="node1" presStyleIdx="2" presStyleCnt="5"/>
      <dgm:spPr/>
      <dgm:t>
        <a:bodyPr/>
        <a:lstStyle/>
        <a:p>
          <a:endParaRPr lang="en-US"/>
        </a:p>
      </dgm:t>
    </dgm:pt>
    <dgm:pt modelId="{A9A5CB50-B896-45A8-9672-A91D380D8445}" type="pres">
      <dgm:prSet presAssocID="{495A20F3-A59F-48D7-9617-2127F1A3DCDF}" presName="dummy3a" presStyleCnt="0"/>
      <dgm:spPr/>
    </dgm:pt>
    <dgm:pt modelId="{54AD173E-DB33-4C84-9BC3-59998159DF68}" type="pres">
      <dgm:prSet presAssocID="{495A20F3-A59F-48D7-9617-2127F1A3DCDF}" presName="dummy3b" presStyleCnt="0"/>
      <dgm:spPr/>
    </dgm:pt>
    <dgm:pt modelId="{0F83630C-E3E9-4833-B78C-DE3AD08F1EA5}" type="pres">
      <dgm:prSet presAssocID="{495A20F3-A59F-48D7-9617-2127F1A3DCDF}" presName="wedge3Tx" presStyleLbl="node1" presStyleIdx="2" presStyleCnt="5">
        <dgm:presLayoutVars>
          <dgm:chMax val="0"/>
          <dgm:chPref val="0"/>
          <dgm:bulletEnabled val="1"/>
        </dgm:presLayoutVars>
      </dgm:prSet>
      <dgm:spPr/>
      <dgm:t>
        <a:bodyPr/>
        <a:lstStyle/>
        <a:p>
          <a:endParaRPr lang="en-US"/>
        </a:p>
      </dgm:t>
    </dgm:pt>
    <dgm:pt modelId="{55B46F3C-4129-4269-95EB-6C0C7D6A8EB2}" type="pres">
      <dgm:prSet presAssocID="{495A20F3-A59F-48D7-9617-2127F1A3DCDF}" presName="wedge4" presStyleLbl="node1" presStyleIdx="3" presStyleCnt="5"/>
      <dgm:spPr/>
      <dgm:t>
        <a:bodyPr/>
        <a:lstStyle/>
        <a:p>
          <a:endParaRPr lang="en-US"/>
        </a:p>
      </dgm:t>
    </dgm:pt>
    <dgm:pt modelId="{C7F67BD1-6B9D-4892-A6C1-74CC299D535A}" type="pres">
      <dgm:prSet presAssocID="{495A20F3-A59F-48D7-9617-2127F1A3DCDF}" presName="dummy4a" presStyleCnt="0"/>
      <dgm:spPr/>
    </dgm:pt>
    <dgm:pt modelId="{6AEEC30B-C826-4B46-A61C-81378194E4D2}" type="pres">
      <dgm:prSet presAssocID="{495A20F3-A59F-48D7-9617-2127F1A3DCDF}" presName="dummy4b" presStyleCnt="0"/>
      <dgm:spPr/>
    </dgm:pt>
    <dgm:pt modelId="{4AEBEF49-3892-4CC6-89D8-2177ACE63C8B}" type="pres">
      <dgm:prSet presAssocID="{495A20F3-A59F-48D7-9617-2127F1A3DCDF}" presName="wedge4Tx" presStyleLbl="node1" presStyleIdx="3" presStyleCnt="5">
        <dgm:presLayoutVars>
          <dgm:chMax val="0"/>
          <dgm:chPref val="0"/>
          <dgm:bulletEnabled val="1"/>
        </dgm:presLayoutVars>
      </dgm:prSet>
      <dgm:spPr/>
      <dgm:t>
        <a:bodyPr/>
        <a:lstStyle/>
        <a:p>
          <a:endParaRPr lang="en-US"/>
        </a:p>
      </dgm:t>
    </dgm:pt>
    <dgm:pt modelId="{C8CAB302-B1CE-44C4-BDCC-A24F1F86BB7D}" type="pres">
      <dgm:prSet presAssocID="{495A20F3-A59F-48D7-9617-2127F1A3DCDF}" presName="wedge5" presStyleLbl="node1" presStyleIdx="4" presStyleCnt="5"/>
      <dgm:spPr/>
      <dgm:t>
        <a:bodyPr/>
        <a:lstStyle/>
        <a:p>
          <a:endParaRPr lang="en-US"/>
        </a:p>
      </dgm:t>
    </dgm:pt>
    <dgm:pt modelId="{29CAB3BF-DD57-44B9-B205-4C352A2D0FA4}" type="pres">
      <dgm:prSet presAssocID="{495A20F3-A59F-48D7-9617-2127F1A3DCDF}" presName="dummy5a" presStyleCnt="0"/>
      <dgm:spPr/>
    </dgm:pt>
    <dgm:pt modelId="{2DD16156-4F5E-431A-9E54-45D0CE1C4864}" type="pres">
      <dgm:prSet presAssocID="{495A20F3-A59F-48D7-9617-2127F1A3DCDF}" presName="dummy5b" presStyleCnt="0"/>
      <dgm:spPr/>
    </dgm:pt>
    <dgm:pt modelId="{54DFD7BF-B392-40C6-B1D8-93B7842373B5}" type="pres">
      <dgm:prSet presAssocID="{495A20F3-A59F-48D7-9617-2127F1A3DCDF}" presName="wedge5Tx" presStyleLbl="node1" presStyleIdx="4" presStyleCnt="5">
        <dgm:presLayoutVars>
          <dgm:chMax val="0"/>
          <dgm:chPref val="0"/>
          <dgm:bulletEnabled val="1"/>
        </dgm:presLayoutVars>
      </dgm:prSet>
      <dgm:spPr/>
      <dgm:t>
        <a:bodyPr/>
        <a:lstStyle/>
        <a:p>
          <a:endParaRPr lang="en-US"/>
        </a:p>
      </dgm:t>
    </dgm:pt>
    <dgm:pt modelId="{AC609311-889D-4729-A140-F7291AF60D41}" type="pres">
      <dgm:prSet presAssocID="{AFBBC9FB-3A46-4FB8-90B9-A5E0B437B544}" presName="arrowWedge1" presStyleLbl="fgSibTrans2D1" presStyleIdx="0" presStyleCnt="5"/>
      <dgm:spPr/>
    </dgm:pt>
    <dgm:pt modelId="{9C34257E-B579-4687-B846-1E5E048AF0FE}" type="pres">
      <dgm:prSet presAssocID="{3009AAA6-8451-4B10-B1F5-B286E5681006}" presName="arrowWedge2" presStyleLbl="fgSibTrans2D1" presStyleIdx="1" presStyleCnt="5"/>
      <dgm:spPr/>
    </dgm:pt>
    <dgm:pt modelId="{DF9CCAE4-C4B4-4EEE-B269-30F7475F8D62}" type="pres">
      <dgm:prSet presAssocID="{8EA7C6B3-9E4D-4319-B729-D5FEDDDEE686}" presName="arrowWedge3" presStyleLbl="fgSibTrans2D1" presStyleIdx="2" presStyleCnt="5"/>
      <dgm:spPr/>
    </dgm:pt>
    <dgm:pt modelId="{CACC3A58-28C1-4877-9037-0BE40F461DFE}" type="pres">
      <dgm:prSet presAssocID="{EEA4D92C-0C66-4F93-BEFD-DA0A23C79588}" presName="arrowWedge4" presStyleLbl="fgSibTrans2D1" presStyleIdx="3" presStyleCnt="5"/>
      <dgm:spPr/>
    </dgm:pt>
    <dgm:pt modelId="{2D1FBC7A-10AA-40E6-BEC1-8FA2F4D3A4B7}" type="pres">
      <dgm:prSet presAssocID="{97CC81FF-45B8-4677-8A43-A23580365C2D}" presName="arrowWedge5" presStyleLbl="fgSibTrans2D1" presStyleIdx="4" presStyleCnt="5"/>
      <dgm:spPr/>
    </dgm:pt>
  </dgm:ptLst>
  <dgm:cxnLst>
    <dgm:cxn modelId="{37577167-4CAC-480C-84C6-935655EDF935}" type="presOf" srcId="{4210A872-1DF9-40E7-864A-F25BAB6FBC1A}" destId="{7AC78598-EE36-4C6D-98F3-2ABE92EF821D}" srcOrd="0" destOrd="0" presId="urn:microsoft.com/office/officeart/2005/8/layout/cycle8"/>
    <dgm:cxn modelId="{E8C56923-ED8D-4382-9420-ED81BF241DE1}" type="presOf" srcId="{7AF44E7B-5368-41EE-83B3-19F51F6C3BD4}" destId="{5BB997BA-1722-4085-BF97-D66B89C85D55}" srcOrd="0" destOrd="0" presId="urn:microsoft.com/office/officeart/2005/8/layout/cycle8"/>
    <dgm:cxn modelId="{FBE24BBF-4CE5-47BA-8D72-DB06851FFD8C}" type="presOf" srcId="{C9EEC8BD-7078-4F34-A80C-B1DE835E8B12}" destId="{71923C4E-AB8D-4194-A452-5F7130A226AB}" srcOrd="0" destOrd="0" presId="urn:microsoft.com/office/officeart/2005/8/layout/cycle8"/>
    <dgm:cxn modelId="{E21B1B62-7E78-48CD-B2A3-847C30808C5F}" type="presOf" srcId="{A0AC4989-8E42-4C18-85FC-A8049DB39126}" destId="{54DFD7BF-B392-40C6-B1D8-93B7842373B5}" srcOrd="1" destOrd="0" presId="urn:microsoft.com/office/officeart/2005/8/layout/cycle8"/>
    <dgm:cxn modelId="{B4815C8F-D5BC-4756-8EB4-134757DF517D}" type="presOf" srcId="{495A20F3-A59F-48D7-9617-2127F1A3DCDF}" destId="{B6C543AD-A040-426F-BEE9-F3A34595181E}" srcOrd="0" destOrd="0" presId="urn:microsoft.com/office/officeart/2005/8/layout/cycle8"/>
    <dgm:cxn modelId="{B7A82723-6738-48F9-88E8-1E9ADA9949A2}" type="presOf" srcId="{A0AC4989-8E42-4C18-85FC-A8049DB39126}" destId="{C8CAB302-B1CE-44C4-BDCC-A24F1F86BB7D}" srcOrd="0" destOrd="0" presId="urn:microsoft.com/office/officeart/2005/8/layout/cycle8"/>
    <dgm:cxn modelId="{6F9A1883-8560-4F2F-ABE1-3FAEA44DBCC8}" type="presOf" srcId="{7FD570EC-8FFA-461B-B6B6-1AA957F9B93F}" destId="{4AEBEF49-3892-4CC6-89D8-2177ACE63C8B}" srcOrd="1" destOrd="0" presId="urn:microsoft.com/office/officeart/2005/8/layout/cycle8"/>
    <dgm:cxn modelId="{ED031364-3F0A-4C66-87DB-61269D368FF2}" srcId="{495A20F3-A59F-48D7-9617-2127F1A3DCDF}" destId="{C9EEC8BD-7078-4F34-A80C-B1DE835E8B12}" srcOrd="0" destOrd="0" parTransId="{73BBD7F2-C41A-49E1-8DD6-67031055C78F}" sibTransId="{AFBBC9FB-3A46-4FB8-90B9-A5E0B437B544}"/>
    <dgm:cxn modelId="{C0D0870C-0568-46DF-AEDF-0AF7EAAE4064}" srcId="{495A20F3-A59F-48D7-9617-2127F1A3DCDF}" destId="{7FD570EC-8FFA-461B-B6B6-1AA957F9B93F}" srcOrd="3" destOrd="0" parTransId="{F050B695-4B15-4D7D-B2A3-644D47A9E307}" sibTransId="{EEA4D92C-0C66-4F93-BEFD-DA0A23C79588}"/>
    <dgm:cxn modelId="{0C96E064-1F32-4A6D-A3A6-D02EC5AFB7FF}" srcId="{495A20F3-A59F-48D7-9617-2127F1A3DCDF}" destId="{7AF44E7B-5368-41EE-83B3-19F51F6C3BD4}" srcOrd="2" destOrd="0" parTransId="{D5DE9286-5EF7-4D69-9B19-D1CAC22D7C0C}" sibTransId="{8EA7C6B3-9E4D-4319-B729-D5FEDDDEE686}"/>
    <dgm:cxn modelId="{77F65C33-D90E-47E7-A7F5-61A536ED751B}" type="presOf" srcId="{7FD570EC-8FFA-461B-B6B6-1AA957F9B93F}" destId="{55B46F3C-4129-4269-95EB-6C0C7D6A8EB2}" srcOrd="0" destOrd="0" presId="urn:microsoft.com/office/officeart/2005/8/layout/cycle8"/>
    <dgm:cxn modelId="{620F447A-98EC-4E02-BF6B-2572EF6F8D39}" srcId="{495A20F3-A59F-48D7-9617-2127F1A3DCDF}" destId="{A0AC4989-8E42-4C18-85FC-A8049DB39126}" srcOrd="4" destOrd="0" parTransId="{9642EB84-9D71-4B21-88C8-87F383C19FA2}" sibTransId="{97CC81FF-45B8-4677-8A43-A23580365C2D}"/>
    <dgm:cxn modelId="{BFD0162D-E2CC-444C-AD91-7DFF866E53CE}" type="presOf" srcId="{C9EEC8BD-7078-4F34-A80C-B1DE835E8B12}" destId="{8EB1495C-AC8D-4C95-8374-9BB5221B2929}" srcOrd="1" destOrd="0" presId="urn:microsoft.com/office/officeart/2005/8/layout/cycle8"/>
    <dgm:cxn modelId="{441A6DDE-1194-4D21-88E6-1AED958A17FA}" type="presOf" srcId="{7AF44E7B-5368-41EE-83B3-19F51F6C3BD4}" destId="{0F83630C-E3E9-4833-B78C-DE3AD08F1EA5}" srcOrd="1" destOrd="0" presId="urn:microsoft.com/office/officeart/2005/8/layout/cycle8"/>
    <dgm:cxn modelId="{79FD524A-FCA5-4F70-A67A-3C97D3F7FF5F}" type="presOf" srcId="{4210A872-1DF9-40E7-864A-F25BAB6FBC1A}" destId="{417147A6-0E72-40FF-AFE8-D0FB9D779269}" srcOrd="1" destOrd="0" presId="urn:microsoft.com/office/officeart/2005/8/layout/cycle8"/>
    <dgm:cxn modelId="{4F6ADFB4-A84F-44E3-9E9C-DBF615919F3C}" srcId="{495A20F3-A59F-48D7-9617-2127F1A3DCDF}" destId="{4210A872-1DF9-40E7-864A-F25BAB6FBC1A}" srcOrd="1" destOrd="0" parTransId="{1EEBF86D-10F1-411C-B911-63754E3B2503}" sibTransId="{3009AAA6-8451-4B10-B1F5-B286E5681006}"/>
    <dgm:cxn modelId="{20931624-7719-4147-90F6-2297B0E6A832}" type="presParOf" srcId="{B6C543AD-A040-426F-BEE9-F3A34595181E}" destId="{71923C4E-AB8D-4194-A452-5F7130A226AB}" srcOrd="0" destOrd="0" presId="urn:microsoft.com/office/officeart/2005/8/layout/cycle8"/>
    <dgm:cxn modelId="{E24F5F94-DE3E-4FD5-B41F-9642A77818BA}" type="presParOf" srcId="{B6C543AD-A040-426F-BEE9-F3A34595181E}" destId="{B8214205-986A-427B-8DE7-A1409F3B9BA6}" srcOrd="1" destOrd="0" presId="urn:microsoft.com/office/officeart/2005/8/layout/cycle8"/>
    <dgm:cxn modelId="{3BBAA8EF-C8FE-41CA-BAA7-3A1B798C016E}" type="presParOf" srcId="{B6C543AD-A040-426F-BEE9-F3A34595181E}" destId="{DFC8DE85-3E97-418D-94D2-A8778BBD1A96}" srcOrd="2" destOrd="0" presId="urn:microsoft.com/office/officeart/2005/8/layout/cycle8"/>
    <dgm:cxn modelId="{A275557F-BC4F-4EB3-B42D-51971CFAE239}" type="presParOf" srcId="{B6C543AD-A040-426F-BEE9-F3A34595181E}" destId="{8EB1495C-AC8D-4C95-8374-9BB5221B2929}" srcOrd="3" destOrd="0" presId="urn:microsoft.com/office/officeart/2005/8/layout/cycle8"/>
    <dgm:cxn modelId="{1DC1122C-9A84-484A-8219-3F48921F3674}" type="presParOf" srcId="{B6C543AD-A040-426F-BEE9-F3A34595181E}" destId="{7AC78598-EE36-4C6D-98F3-2ABE92EF821D}" srcOrd="4" destOrd="0" presId="urn:microsoft.com/office/officeart/2005/8/layout/cycle8"/>
    <dgm:cxn modelId="{7996C26C-B328-4EC6-BDE0-4855BD9662AB}" type="presParOf" srcId="{B6C543AD-A040-426F-BEE9-F3A34595181E}" destId="{98F887F6-DE83-4F80-8213-E3FAE0F15FB9}" srcOrd="5" destOrd="0" presId="urn:microsoft.com/office/officeart/2005/8/layout/cycle8"/>
    <dgm:cxn modelId="{221AD84D-7617-4B02-B429-62855DB780A2}" type="presParOf" srcId="{B6C543AD-A040-426F-BEE9-F3A34595181E}" destId="{954F1E78-B397-4F40-B02B-D163FDE593F6}" srcOrd="6" destOrd="0" presId="urn:microsoft.com/office/officeart/2005/8/layout/cycle8"/>
    <dgm:cxn modelId="{2B9767E6-0F71-4B15-9A4A-30F259662FC0}" type="presParOf" srcId="{B6C543AD-A040-426F-BEE9-F3A34595181E}" destId="{417147A6-0E72-40FF-AFE8-D0FB9D779269}" srcOrd="7" destOrd="0" presId="urn:microsoft.com/office/officeart/2005/8/layout/cycle8"/>
    <dgm:cxn modelId="{5E719FB2-172C-4A54-9E61-F1B28E94FED3}" type="presParOf" srcId="{B6C543AD-A040-426F-BEE9-F3A34595181E}" destId="{5BB997BA-1722-4085-BF97-D66B89C85D55}" srcOrd="8" destOrd="0" presId="urn:microsoft.com/office/officeart/2005/8/layout/cycle8"/>
    <dgm:cxn modelId="{1394F837-8E81-4212-B6C9-29C1B10B2EF6}" type="presParOf" srcId="{B6C543AD-A040-426F-BEE9-F3A34595181E}" destId="{A9A5CB50-B896-45A8-9672-A91D380D8445}" srcOrd="9" destOrd="0" presId="urn:microsoft.com/office/officeart/2005/8/layout/cycle8"/>
    <dgm:cxn modelId="{CFA6AC10-03FB-4F20-B434-0DBCD639DAD6}" type="presParOf" srcId="{B6C543AD-A040-426F-BEE9-F3A34595181E}" destId="{54AD173E-DB33-4C84-9BC3-59998159DF68}" srcOrd="10" destOrd="0" presId="urn:microsoft.com/office/officeart/2005/8/layout/cycle8"/>
    <dgm:cxn modelId="{F87651E4-1F85-4B45-A776-BB4EFEFE0865}" type="presParOf" srcId="{B6C543AD-A040-426F-BEE9-F3A34595181E}" destId="{0F83630C-E3E9-4833-B78C-DE3AD08F1EA5}" srcOrd="11" destOrd="0" presId="urn:microsoft.com/office/officeart/2005/8/layout/cycle8"/>
    <dgm:cxn modelId="{CBDB4DBE-E055-48E2-8510-B6EC0222633E}" type="presParOf" srcId="{B6C543AD-A040-426F-BEE9-F3A34595181E}" destId="{55B46F3C-4129-4269-95EB-6C0C7D6A8EB2}" srcOrd="12" destOrd="0" presId="urn:microsoft.com/office/officeart/2005/8/layout/cycle8"/>
    <dgm:cxn modelId="{F2737DF7-9AAE-4DF6-BA2B-E86348D40B81}" type="presParOf" srcId="{B6C543AD-A040-426F-BEE9-F3A34595181E}" destId="{C7F67BD1-6B9D-4892-A6C1-74CC299D535A}" srcOrd="13" destOrd="0" presId="urn:microsoft.com/office/officeart/2005/8/layout/cycle8"/>
    <dgm:cxn modelId="{3B24210C-659B-4609-B1FF-539AA6E20A61}" type="presParOf" srcId="{B6C543AD-A040-426F-BEE9-F3A34595181E}" destId="{6AEEC30B-C826-4B46-A61C-81378194E4D2}" srcOrd="14" destOrd="0" presId="urn:microsoft.com/office/officeart/2005/8/layout/cycle8"/>
    <dgm:cxn modelId="{86B9B70E-DD65-4C2A-AF1A-CE872187B347}" type="presParOf" srcId="{B6C543AD-A040-426F-BEE9-F3A34595181E}" destId="{4AEBEF49-3892-4CC6-89D8-2177ACE63C8B}" srcOrd="15" destOrd="0" presId="urn:microsoft.com/office/officeart/2005/8/layout/cycle8"/>
    <dgm:cxn modelId="{AD9DB31A-F5AF-480A-B665-F41C9B2F5F4C}" type="presParOf" srcId="{B6C543AD-A040-426F-BEE9-F3A34595181E}" destId="{C8CAB302-B1CE-44C4-BDCC-A24F1F86BB7D}" srcOrd="16" destOrd="0" presId="urn:microsoft.com/office/officeart/2005/8/layout/cycle8"/>
    <dgm:cxn modelId="{BFDD976F-4808-4DA7-AE70-52C5F99ED768}" type="presParOf" srcId="{B6C543AD-A040-426F-BEE9-F3A34595181E}" destId="{29CAB3BF-DD57-44B9-B205-4C352A2D0FA4}" srcOrd="17" destOrd="0" presId="urn:microsoft.com/office/officeart/2005/8/layout/cycle8"/>
    <dgm:cxn modelId="{423068D0-B8A2-4655-92D5-9FEC35CC5C83}" type="presParOf" srcId="{B6C543AD-A040-426F-BEE9-F3A34595181E}" destId="{2DD16156-4F5E-431A-9E54-45D0CE1C4864}" srcOrd="18" destOrd="0" presId="urn:microsoft.com/office/officeart/2005/8/layout/cycle8"/>
    <dgm:cxn modelId="{E59E7070-4762-456E-B2B6-0A2E25A16386}" type="presParOf" srcId="{B6C543AD-A040-426F-BEE9-F3A34595181E}" destId="{54DFD7BF-B392-40C6-B1D8-93B7842373B5}" srcOrd="19" destOrd="0" presId="urn:microsoft.com/office/officeart/2005/8/layout/cycle8"/>
    <dgm:cxn modelId="{06CF67F0-3564-40CD-AF90-1D7EED42EB14}" type="presParOf" srcId="{B6C543AD-A040-426F-BEE9-F3A34595181E}" destId="{AC609311-889D-4729-A140-F7291AF60D41}" srcOrd="20" destOrd="0" presId="urn:microsoft.com/office/officeart/2005/8/layout/cycle8"/>
    <dgm:cxn modelId="{7B6441CC-25C6-4BF6-85CB-A477F22755D2}" type="presParOf" srcId="{B6C543AD-A040-426F-BEE9-F3A34595181E}" destId="{9C34257E-B579-4687-B846-1E5E048AF0FE}" srcOrd="21" destOrd="0" presId="urn:microsoft.com/office/officeart/2005/8/layout/cycle8"/>
    <dgm:cxn modelId="{AE57EE0A-0220-4649-82F3-26A8CC4F01CA}" type="presParOf" srcId="{B6C543AD-A040-426F-BEE9-F3A34595181E}" destId="{DF9CCAE4-C4B4-4EEE-B269-30F7475F8D62}" srcOrd="22" destOrd="0" presId="urn:microsoft.com/office/officeart/2005/8/layout/cycle8"/>
    <dgm:cxn modelId="{224B60EA-D6EF-4F94-B7B0-7E5AFABDBA7E}" type="presParOf" srcId="{B6C543AD-A040-426F-BEE9-F3A34595181E}" destId="{CACC3A58-28C1-4877-9037-0BE40F461DFE}" srcOrd="23" destOrd="0" presId="urn:microsoft.com/office/officeart/2005/8/layout/cycle8"/>
    <dgm:cxn modelId="{5038B3C7-62AC-4D38-8D6C-45BBC4B8817F}" type="presParOf" srcId="{B6C543AD-A040-426F-BEE9-F3A34595181E}" destId="{2D1FBC7A-10AA-40E6-BEC1-8FA2F4D3A4B7}" srcOrd="2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9F7B4-2449-4078-AA34-929B3A34E6D0}">
      <dsp:nvSpPr>
        <dsp:cNvPr id="0" name=""/>
        <dsp:cNvSpPr/>
      </dsp:nvSpPr>
      <dsp:spPr>
        <a:xfrm>
          <a:off x="2574999" y="0"/>
          <a:ext cx="1486259" cy="9660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a:t>Đánh</a:t>
          </a:r>
          <a:r>
            <a:rPr lang="en-US" sz="1800" kern="1200" dirty="0"/>
            <a:t> </a:t>
          </a:r>
          <a:r>
            <a:rPr lang="en-US" sz="1800" kern="1200" dirty="0" err="1"/>
            <a:t>giá</a:t>
          </a:r>
          <a:r>
            <a:rPr lang="en-US" sz="1800" kern="1200" dirty="0"/>
            <a:t> NB</a:t>
          </a:r>
          <a:endParaRPr lang="vi-VN" sz="1800" kern="1200" dirty="0"/>
        </a:p>
      </dsp:txBody>
      <dsp:txXfrm>
        <a:off x="2622159" y="47160"/>
        <a:ext cx="1391939" cy="871748"/>
      </dsp:txXfrm>
    </dsp:sp>
    <dsp:sp modelId="{3243A42D-8E53-4539-A70F-BB01D1EE65BB}">
      <dsp:nvSpPr>
        <dsp:cNvPr id="0" name=""/>
        <dsp:cNvSpPr/>
      </dsp:nvSpPr>
      <dsp:spPr>
        <a:xfrm>
          <a:off x="1412446" y="481581"/>
          <a:ext cx="3859601" cy="3859601"/>
        </a:xfrm>
        <a:custGeom>
          <a:avLst/>
          <a:gdLst/>
          <a:ahLst/>
          <a:cxnLst/>
          <a:rect l="0" t="0" r="0" b="0"/>
          <a:pathLst>
            <a:path>
              <a:moveTo>
                <a:pt x="2854315" y="235869"/>
              </a:moveTo>
              <a:arcTo wR="1929800" hR="1929800" stAng="17917491" swAng="12454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4E58AE4-AB0E-4DCE-A9B0-4AB5BBB7F699}">
      <dsp:nvSpPr>
        <dsp:cNvPr id="0" name=""/>
        <dsp:cNvSpPr/>
      </dsp:nvSpPr>
      <dsp:spPr>
        <a:xfrm>
          <a:off x="4437119" y="1335947"/>
          <a:ext cx="1486259" cy="9660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a:t>Đánh</a:t>
          </a:r>
          <a:r>
            <a:rPr lang="en-US" sz="1800" kern="1200" dirty="0"/>
            <a:t> </a:t>
          </a:r>
          <a:r>
            <a:rPr lang="en-US" sz="1800" kern="1200" dirty="0" err="1"/>
            <a:t>giá</a:t>
          </a:r>
          <a:r>
            <a:rPr lang="en-US" sz="1800" kern="1200" dirty="0"/>
            <a:t> </a:t>
          </a:r>
          <a:r>
            <a:rPr lang="en-US" sz="1800" kern="1200" dirty="0" err="1"/>
            <a:t>sinh</a:t>
          </a:r>
          <a:r>
            <a:rPr lang="en-US" sz="1800" kern="1200" dirty="0"/>
            <a:t> </a:t>
          </a:r>
          <a:r>
            <a:rPr lang="en-US" sz="1800" kern="1200" dirty="0" err="1"/>
            <a:t>lý</a:t>
          </a:r>
          <a:r>
            <a:rPr lang="en-US" sz="1800" kern="1200" dirty="0"/>
            <a:t> </a:t>
          </a:r>
          <a:r>
            <a:rPr lang="en-US" sz="1800" kern="1200" dirty="0" err="1"/>
            <a:t>vết</a:t>
          </a:r>
          <a:r>
            <a:rPr lang="en-US" sz="1800" kern="1200" dirty="0"/>
            <a:t> </a:t>
          </a:r>
          <a:r>
            <a:rPr lang="en-US" sz="1800" kern="1200" dirty="0" err="1"/>
            <a:t>thương</a:t>
          </a:r>
          <a:endParaRPr lang="vi-VN" sz="1800" kern="1200" dirty="0"/>
        </a:p>
      </dsp:txBody>
      <dsp:txXfrm>
        <a:off x="4484279" y="1383107"/>
        <a:ext cx="1391939" cy="871748"/>
      </dsp:txXfrm>
    </dsp:sp>
    <dsp:sp modelId="{C5EDE16C-01BB-4F71-9779-E08818C6EEF2}">
      <dsp:nvSpPr>
        <dsp:cNvPr id="0" name=""/>
        <dsp:cNvSpPr/>
      </dsp:nvSpPr>
      <dsp:spPr>
        <a:xfrm>
          <a:off x="1415098" y="485521"/>
          <a:ext cx="3859601" cy="3859601"/>
        </a:xfrm>
        <a:custGeom>
          <a:avLst/>
          <a:gdLst/>
          <a:ahLst/>
          <a:cxnLst/>
          <a:rect l="0" t="0" r="0" b="0"/>
          <a:pathLst>
            <a:path>
              <a:moveTo>
                <a:pt x="3854973" y="2063381"/>
              </a:moveTo>
              <a:arcTo wR="1929800" hR="1929800" stAng="21838151" swAng="135975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35BFAB7-CA60-42F7-9860-CBA9FC546DE1}">
      <dsp:nvSpPr>
        <dsp:cNvPr id="0" name=""/>
        <dsp:cNvSpPr/>
      </dsp:nvSpPr>
      <dsp:spPr>
        <a:xfrm>
          <a:off x="3736078" y="3493530"/>
          <a:ext cx="1486259" cy="9660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a:t>Chuẩn</a:t>
          </a:r>
          <a:r>
            <a:rPr lang="en-US" sz="1800" kern="1200" dirty="0"/>
            <a:t> </a:t>
          </a:r>
          <a:r>
            <a:rPr lang="en-US" sz="1800" kern="1200" dirty="0" err="1"/>
            <a:t>bị</a:t>
          </a:r>
          <a:r>
            <a:rPr lang="en-US" sz="1800" kern="1200" dirty="0"/>
            <a:t> </a:t>
          </a:r>
          <a:r>
            <a:rPr lang="en-US" sz="1800" kern="1200" dirty="0" err="1"/>
            <a:t>mô</a:t>
          </a:r>
          <a:r>
            <a:rPr lang="en-US" sz="1800" kern="1200" dirty="0"/>
            <a:t> </a:t>
          </a:r>
          <a:r>
            <a:rPr lang="en-US" sz="1800" kern="1200" dirty="0" err="1"/>
            <a:t>hình</a:t>
          </a:r>
          <a:r>
            <a:rPr lang="en-US" sz="1800" kern="1200" dirty="0"/>
            <a:t> TIME</a:t>
          </a:r>
          <a:endParaRPr lang="vi-VN" sz="1800" kern="1200" dirty="0"/>
        </a:p>
      </dsp:txBody>
      <dsp:txXfrm>
        <a:off x="3783238" y="3540690"/>
        <a:ext cx="1391939" cy="871748"/>
      </dsp:txXfrm>
    </dsp:sp>
    <dsp:sp modelId="{904F683A-4340-42C5-A315-EB72F4A21454}">
      <dsp:nvSpPr>
        <dsp:cNvPr id="0" name=""/>
        <dsp:cNvSpPr/>
      </dsp:nvSpPr>
      <dsp:spPr>
        <a:xfrm>
          <a:off x="1415098" y="485521"/>
          <a:ext cx="3859601" cy="3859601"/>
        </a:xfrm>
        <a:custGeom>
          <a:avLst/>
          <a:gdLst/>
          <a:ahLst/>
          <a:cxnLst/>
          <a:rect l="0" t="0" r="0" b="0"/>
          <a:pathLst>
            <a:path>
              <a:moveTo>
                <a:pt x="2166639" y="3845013"/>
              </a:moveTo>
              <a:arcTo wR="1929800" hR="1929800" stAng="4977030" swAng="84594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9496D76-B632-4B47-8973-FEBC4C48FE2B}">
      <dsp:nvSpPr>
        <dsp:cNvPr id="0" name=""/>
        <dsp:cNvSpPr/>
      </dsp:nvSpPr>
      <dsp:spPr>
        <a:xfrm>
          <a:off x="1467461" y="3493530"/>
          <a:ext cx="1486259" cy="9660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a:t>Điều</a:t>
          </a:r>
          <a:r>
            <a:rPr lang="en-US" sz="1800" kern="1200" dirty="0"/>
            <a:t> </a:t>
          </a:r>
          <a:r>
            <a:rPr lang="en-US" sz="1800" kern="1200" dirty="0" err="1"/>
            <a:t>trị</a:t>
          </a:r>
          <a:r>
            <a:rPr lang="en-US" sz="1800" kern="1200" dirty="0"/>
            <a:t> &amp; </a:t>
          </a:r>
          <a:r>
            <a:rPr lang="en-US" sz="1800" kern="1200" dirty="0" err="1"/>
            <a:t>lượng</a:t>
          </a:r>
          <a:r>
            <a:rPr lang="en-US" sz="1800" kern="1200" dirty="0"/>
            <a:t> </a:t>
          </a:r>
          <a:r>
            <a:rPr lang="en-US" sz="1800" kern="1200" dirty="0" err="1"/>
            <a:t>giá</a:t>
          </a:r>
          <a:r>
            <a:rPr lang="en-US" sz="1800" kern="1200" dirty="0"/>
            <a:t> </a:t>
          </a:r>
          <a:r>
            <a:rPr lang="en-US" sz="1800" kern="1200" dirty="0" err="1"/>
            <a:t>theoTIME</a:t>
          </a:r>
          <a:endParaRPr lang="vi-VN" sz="1800" kern="1200" dirty="0"/>
        </a:p>
      </dsp:txBody>
      <dsp:txXfrm>
        <a:off x="1514621" y="3540690"/>
        <a:ext cx="1391939" cy="871748"/>
      </dsp:txXfrm>
    </dsp:sp>
    <dsp:sp modelId="{83072AEC-857D-4F18-8DFB-DC0AE43E85BF}">
      <dsp:nvSpPr>
        <dsp:cNvPr id="0" name=""/>
        <dsp:cNvSpPr/>
      </dsp:nvSpPr>
      <dsp:spPr>
        <a:xfrm>
          <a:off x="1415098" y="485521"/>
          <a:ext cx="3859601" cy="3859601"/>
        </a:xfrm>
        <a:custGeom>
          <a:avLst/>
          <a:gdLst/>
          <a:ahLst/>
          <a:cxnLst/>
          <a:rect l="0" t="0" r="0" b="0"/>
          <a:pathLst>
            <a:path>
              <a:moveTo>
                <a:pt x="204740" y="2794842"/>
              </a:moveTo>
              <a:arcTo wR="1929800" hR="1929800" stAng="9202096" swAng="135975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7B0A794-1A54-486C-A08B-086AB12D4AC6}">
      <dsp:nvSpPr>
        <dsp:cNvPr id="0" name=""/>
        <dsp:cNvSpPr/>
      </dsp:nvSpPr>
      <dsp:spPr>
        <a:xfrm>
          <a:off x="766420" y="1335947"/>
          <a:ext cx="1486259" cy="9660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a:t>Quá</a:t>
          </a:r>
          <a:r>
            <a:rPr lang="en-US" sz="1800" kern="1200" dirty="0"/>
            <a:t> </a:t>
          </a:r>
          <a:r>
            <a:rPr lang="en-US" sz="1800" kern="1200" dirty="0" err="1"/>
            <a:t>trình</a:t>
          </a:r>
          <a:r>
            <a:rPr lang="en-US" sz="1800" kern="1200" dirty="0"/>
            <a:t> </a:t>
          </a:r>
          <a:r>
            <a:rPr lang="en-US" sz="1800" kern="1200" dirty="0" err="1"/>
            <a:t>lành</a:t>
          </a:r>
          <a:r>
            <a:rPr lang="en-US" sz="1800" kern="1200" dirty="0"/>
            <a:t> </a:t>
          </a:r>
          <a:r>
            <a:rPr lang="en-US" sz="1800" kern="1200" dirty="0" err="1"/>
            <a:t>thương</a:t>
          </a:r>
          <a:endParaRPr lang="vi-VN" sz="1800" kern="1200" dirty="0"/>
        </a:p>
      </dsp:txBody>
      <dsp:txXfrm>
        <a:off x="813580" y="1383107"/>
        <a:ext cx="1391939" cy="871748"/>
      </dsp:txXfrm>
    </dsp:sp>
    <dsp:sp modelId="{BF7F9812-30AF-4BB3-BFB6-2492B2409259}">
      <dsp:nvSpPr>
        <dsp:cNvPr id="0" name=""/>
        <dsp:cNvSpPr/>
      </dsp:nvSpPr>
      <dsp:spPr>
        <a:xfrm>
          <a:off x="1417873" y="481397"/>
          <a:ext cx="3859601" cy="3859601"/>
        </a:xfrm>
        <a:custGeom>
          <a:avLst/>
          <a:gdLst/>
          <a:ahLst/>
          <a:cxnLst/>
          <a:rect l="0" t="0" r="0" b="0"/>
          <a:pathLst>
            <a:path>
              <a:moveTo>
                <a:pt x="457595" y="682105"/>
              </a:moveTo>
              <a:arcTo wR="1929800" hR="1929800" stAng="13216879" swAng="118175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23C4E-AB8D-4194-A452-5F7130A226AB}">
      <dsp:nvSpPr>
        <dsp:cNvPr id="0" name=""/>
        <dsp:cNvSpPr/>
      </dsp:nvSpPr>
      <dsp:spPr>
        <a:xfrm>
          <a:off x="298414" y="480866"/>
          <a:ext cx="2730591" cy="2730591"/>
        </a:xfrm>
        <a:prstGeom prst="pie">
          <a:avLst>
            <a:gd name="adj1" fmla="val 16200000"/>
            <a:gd name="adj2" fmla="val 2052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err="1"/>
            <a:t>Phổ</a:t>
          </a:r>
          <a:r>
            <a:rPr lang="en-US" sz="1500" kern="1200"/>
            <a:t> rộng</a:t>
          </a:r>
          <a:endParaRPr lang="vi-VN" sz="1500" kern="1200" dirty="0"/>
        </a:p>
      </dsp:txBody>
      <dsp:txXfrm>
        <a:off x="1722873" y="939865"/>
        <a:ext cx="877690" cy="585126"/>
      </dsp:txXfrm>
    </dsp:sp>
    <dsp:sp modelId="{7AC78598-EE36-4C6D-98F3-2ABE92EF821D}">
      <dsp:nvSpPr>
        <dsp:cNvPr id="0" name=""/>
        <dsp:cNvSpPr/>
      </dsp:nvSpPr>
      <dsp:spPr>
        <a:xfrm>
          <a:off x="321819" y="553682"/>
          <a:ext cx="2730591" cy="2730591"/>
        </a:xfrm>
        <a:prstGeom prst="pie">
          <a:avLst>
            <a:gd name="adj1" fmla="val 20520000"/>
            <a:gd name="adj2" fmla="val 3240000"/>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err="1"/>
            <a:t>Không</a:t>
          </a:r>
          <a:r>
            <a:rPr lang="en-US" sz="1500" kern="1200" dirty="0"/>
            <a:t> </a:t>
          </a:r>
          <a:r>
            <a:rPr lang="en-US" sz="1500" kern="1200" dirty="0" err="1"/>
            <a:t>kháng</a:t>
          </a:r>
          <a:r>
            <a:rPr lang="en-US" sz="1500" kern="1200" dirty="0"/>
            <a:t> vi </a:t>
          </a:r>
          <a:r>
            <a:rPr lang="en-US" sz="1500" kern="1200" dirty="0" err="1"/>
            <a:t>khuẩn</a:t>
          </a:r>
          <a:endParaRPr lang="vi-VN" sz="1500" kern="1200" dirty="0"/>
        </a:p>
      </dsp:txBody>
      <dsp:txXfrm>
        <a:off x="2080450" y="1801302"/>
        <a:ext cx="812675" cy="650140"/>
      </dsp:txXfrm>
    </dsp:sp>
    <dsp:sp modelId="{5BB997BA-1722-4085-BF97-D66B89C85D55}">
      <dsp:nvSpPr>
        <dsp:cNvPr id="0" name=""/>
        <dsp:cNvSpPr/>
      </dsp:nvSpPr>
      <dsp:spPr>
        <a:xfrm>
          <a:off x="260056" y="598542"/>
          <a:ext cx="2730591" cy="2730591"/>
        </a:xfrm>
        <a:prstGeom prst="pie">
          <a:avLst>
            <a:gd name="adj1" fmla="val 3240000"/>
            <a:gd name="adj2" fmla="val 756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err="1"/>
            <a:t>Phá</a:t>
          </a:r>
          <a:r>
            <a:rPr lang="en-US" sz="1500" kern="1200" dirty="0"/>
            <a:t> </a:t>
          </a:r>
          <a:r>
            <a:rPr lang="en-US" sz="1500" kern="1200" dirty="0" err="1"/>
            <a:t>hủy</a:t>
          </a:r>
          <a:r>
            <a:rPr lang="en-US" sz="1500" kern="1200" dirty="0"/>
            <a:t> biofilm</a:t>
          </a:r>
          <a:endParaRPr lang="vi-VN" sz="1500" kern="1200" dirty="0"/>
        </a:p>
      </dsp:txBody>
      <dsp:txXfrm>
        <a:off x="1235267" y="2516457"/>
        <a:ext cx="780168" cy="715154"/>
      </dsp:txXfrm>
    </dsp:sp>
    <dsp:sp modelId="{55B46F3C-4129-4269-95EB-6C0C7D6A8EB2}">
      <dsp:nvSpPr>
        <dsp:cNvPr id="0" name=""/>
        <dsp:cNvSpPr/>
      </dsp:nvSpPr>
      <dsp:spPr>
        <a:xfrm>
          <a:off x="198292" y="553682"/>
          <a:ext cx="2730591" cy="2730591"/>
        </a:xfrm>
        <a:prstGeom prst="pie">
          <a:avLst>
            <a:gd name="adj1" fmla="val 7560000"/>
            <a:gd name="adj2" fmla="val 11880000"/>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err="1"/>
            <a:t>Mức</a:t>
          </a:r>
          <a:r>
            <a:rPr lang="en-US" sz="1500" kern="1200" dirty="0"/>
            <a:t> </a:t>
          </a:r>
          <a:r>
            <a:rPr lang="en-US" sz="1500" kern="1200" dirty="0" err="1"/>
            <a:t>độc</a:t>
          </a:r>
          <a:r>
            <a:rPr lang="en-US" sz="1500" kern="1200" dirty="0"/>
            <a:t> </a:t>
          </a:r>
          <a:r>
            <a:rPr lang="en-US" sz="1500" kern="1200" dirty="0" err="1"/>
            <a:t>tế</a:t>
          </a:r>
          <a:r>
            <a:rPr lang="en-US" sz="1500" kern="1200" dirty="0"/>
            <a:t> </a:t>
          </a:r>
          <a:r>
            <a:rPr lang="en-US" sz="1500" kern="1200" dirty="0" err="1"/>
            <a:t>bào</a:t>
          </a:r>
          <a:r>
            <a:rPr lang="en-US" sz="1500" kern="1200" dirty="0"/>
            <a:t> </a:t>
          </a:r>
          <a:r>
            <a:rPr lang="en-US" sz="1500" kern="1200" dirty="0" err="1"/>
            <a:t>tối</a:t>
          </a:r>
          <a:r>
            <a:rPr lang="en-US" sz="1500" kern="1200" dirty="0"/>
            <a:t> </a:t>
          </a:r>
          <a:r>
            <a:rPr lang="en-US" sz="1500" kern="1200" dirty="0" err="1"/>
            <a:t>thiểu</a:t>
          </a:r>
          <a:endParaRPr lang="vi-VN" sz="1500" kern="1200" dirty="0"/>
        </a:p>
      </dsp:txBody>
      <dsp:txXfrm>
        <a:off x="357577" y="1801302"/>
        <a:ext cx="812675" cy="650140"/>
      </dsp:txXfrm>
    </dsp:sp>
    <dsp:sp modelId="{C8CAB302-B1CE-44C4-BDCC-A24F1F86BB7D}">
      <dsp:nvSpPr>
        <dsp:cNvPr id="0" name=""/>
        <dsp:cNvSpPr/>
      </dsp:nvSpPr>
      <dsp:spPr>
        <a:xfrm>
          <a:off x="221698" y="480866"/>
          <a:ext cx="2730591" cy="2730591"/>
        </a:xfrm>
        <a:prstGeom prst="pie">
          <a:avLst>
            <a:gd name="adj1" fmla="val 11880000"/>
            <a:gd name="adj2" fmla="val 1620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err="1"/>
            <a:t>Hiệu</a:t>
          </a:r>
          <a:r>
            <a:rPr lang="en-US" sz="1500" kern="1200" dirty="0"/>
            <a:t> </a:t>
          </a:r>
          <a:r>
            <a:rPr lang="en-US" sz="1500" kern="1200" dirty="0" err="1"/>
            <a:t>quả</a:t>
          </a:r>
          <a:r>
            <a:rPr lang="en-US" sz="1500" kern="1200" dirty="0"/>
            <a:t> </a:t>
          </a:r>
          <a:r>
            <a:rPr lang="en-US" sz="1500" kern="1200" dirty="0" err="1"/>
            <a:t>kéo</a:t>
          </a:r>
          <a:r>
            <a:rPr lang="en-US" sz="1500" kern="1200" dirty="0"/>
            <a:t> </a:t>
          </a:r>
          <a:r>
            <a:rPr lang="en-US" sz="1500" kern="1200" dirty="0" err="1"/>
            <a:t>dài</a:t>
          </a:r>
          <a:endParaRPr lang="vi-VN" sz="1500" kern="1200" dirty="0"/>
        </a:p>
      </dsp:txBody>
      <dsp:txXfrm>
        <a:off x="650140" y="939865"/>
        <a:ext cx="877690" cy="585126"/>
      </dsp:txXfrm>
    </dsp:sp>
    <dsp:sp modelId="{AC609311-889D-4729-A140-F7291AF60D41}">
      <dsp:nvSpPr>
        <dsp:cNvPr id="0" name=""/>
        <dsp:cNvSpPr/>
      </dsp:nvSpPr>
      <dsp:spPr>
        <a:xfrm>
          <a:off x="129249" y="311829"/>
          <a:ext cx="3068664" cy="3068664"/>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C34257E-B579-4687-B846-1E5E048AF0FE}">
      <dsp:nvSpPr>
        <dsp:cNvPr id="0" name=""/>
        <dsp:cNvSpPr/>
      </dsp:nvSpPr>
      <dsp:spPr>
        <a:xfrm>
          <a:off x="152971" y="384621"/>
          <a:ext cx="3068664" cy="3068664"/>
        </a:xfrm>
        <a:prstGeom prst="circularArrow">
          <a:avLst>
            <a:gd name="adj1" fmla="val 5085"/>
            <a:gd name="adj2" fmla="val 327528"/>
            <a:gd name="adj3" fmla="val 2912753"/>
            <a:gd name="adj4" fmla="val 20519953"/>
            <a:gd name="adj5" fmla="val 5932"/>
          </a:avLst>
        </a:prstGeom>
        <a:solidFill>
          <a:schemeClr val="accent2">
            <a:hueOff val="-363841"/>
            <a:satOff val="-20982"/>
            <a:lumOff val="2157"/>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F9CCAE4-C4B4-4EEE-B269-30F7475F8D62}">
      <dsp:nvSpPr>
        <dsp:cNvPr id="0" name=""/>
        <dsp:cNvSpPr/>
      </dsp:nvSpPr>
      <dsp:spPr>
        <a:xfrm>
          <a:off x="91019" y="429618"/>
          <a:ext cx="3068664" cy="3068664"/>
        </a:xfrm>
        <a:prstGeom prst="circularArrow">
          <a:avLst>
            <a:gd name="adj1" fmla="val 5085"/>
            <a:gd name="adj2" fmla="val 327528"/>
            <a:gd name="adj3" fmla="val 7232777"/>
            <a:gd name="adj4" fmla="val 3239695"/>
            <a:gd name="adj5" fmla="val 5932"/>
          </a:avLst>
        </a:prstGeom>
        <a:solidFill>
          <a:schemeClr val="accent2">
            <a:hueOff val="-727682"/>
            <a:satOff val="-41964"/>
            <a:lumOff val="4314"/>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ACC3A58-28C1-4877-9037-0BE40F461DFE}">
      <dsp:nvSpPr>
        <dsp:cNvPr id="0" name=""/>
        <dsp:cNvSpPr/>
      </dsp:nvSpPr>
      <dsp:spPr>
        <a:xfrm>
          <a:off x="29067" y="384621"/>
          <a:ext cx="3068664" cy="3068664"/>
        </a:xfrm>
        <a:prstGeom prst="circularArrow">
          <a:avLst>
            <a:gd name="adj1" fmla="val 5085"/>
            <a:gd name="adj2" fmla="val 327528"/>
            <a:gd name="adj3" fmla="val 11552519"/>
            <a:gd name="adj4" fmla="val 7559718"/>
            <a:gd name="adj5" fmla="val 5932"/>
          </a:avLst>
        </a:prstGeom>
        <a:solidFill>
          <a:schemeClr val="accent2">
            <a:hueOff val="-1091522"/>
            <a:satOff val="-62946"/>
            <a:lumOff val="6471"/>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D1FBC7A-10AA-40E6-BEC1-8FA2F4D3A4B7}">
      <dsp:nvSpPr>
        <dsp:cNvPr id="0" name=""/>
        <dsp:cNvSpPr/>
      </dsp:nvSpPr>
      <dsp:spPr>
        <a:xfrm>
          <a:off x="52789" y="311829"/>
          <a:ext cx="3068664" cy="3068664"/>
        </a:xfrm>
        <a:prstGeom prst="circularArrow">
          <a:avLst>
            <a:gd name="adj1" fmla="val 5085"/>
            <a:gd name="adj2" fmla="val 327528"/>
            <a:gd name="adj3" fmla="val 15872148"/>
            <a:gd name="adj4" fmla="val 11880111"/>
            <a:gd name="adj5" fmla="val 5932"/>
          </a:avLst>
        </a:prstGeom>
        <a:solidFill>
          <a:schemeClr val="accent2">
            <a:hueOff val="-1455363"/>
            <a:satOff val="-83928"/>
            <a:lumOff val="8628"/>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24126E-6465-469A-8D5F-D836B063A467}" type="datetimeFigureOut">
              <a:rPr lang="en-US" smtClean="0"/>
              <a:pPr/>
              <a:t>23/02/2021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D605A1-FD3D-4F2D-A64D-53DF0BCEF7B5}" type="slidenum">
              <a:rPr lang="en-US" smtClean="0"/>
              <a:pPr/>
              <a:t>‹#›</a:t>
            </a:fld>
            <a:endParaRPr lang="en-US"/>
          </a:p>
        </p:txBody>
      </p:sp>
    </p:spTree>
    <p:extLst>
      <p:ext uri="{BB962C8B-B14F-4D97-AF65-F5344CB8AC3E}">
        <p14:creationId xmlns:p14="http://schemas.microsoft.com/office/powerpoint/2010/main" val="1204379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5DFD7AF-E9F5-4200-B398-36FCF2BB3DA7}" type="slidenum">
              <a:rPr lang="en-US">
                <a:latin typeface="Times New Roman" panose="02020603050405020304" pitchFamily="18" charset="0"/>
              </a:rPr>
              <a:pPr>
                <a:spcBef>
                  <a:spcPct val="0"/>
                </a:spcBef>
              </a:pPr>
              <a:t>9</a:t>
            </a:fld>
            <a:endParaRPr lang="en-US">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35207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khoang dưới niêm mạc: Áp xe nằm giữa niêm mạc của phần trên ống hậu môn và cơ thắt trong, giới hạn dưới là đường lược.</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khoang quanh hậu môn: Ổ mủ nằm hai bên quanh ống hậu môn, giới hạn phía dưới là da quanh hậu môn, giới hạn trên là vách ngang.</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khoang ngồi hậu môn hay còn gọi là áp xe khoang ngồi trực tràng:  Áp xe xuyên qua cơ thắt ngoài hậu môn vào khoang ngồi hậu môn (hình 3) và biểu hiện dưới dạng khối lan tỏa, mềm, phập phều và ấn đau cạnh hậu môn.</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gian cơ thắt: Áp xe gian cơ thắt nằm trong rãnh giữa cơ thắt trong và ngoài hậu môn. Do đó, áp xe gian cơ thắt thường không gây ra thay đổi da quanh hậu môn nhưng có thể sờ thấy khi thăm khám trực tràng bằng ngón tay như một khối mềm ấn đau nhô ra trong lòng hậu môn trực tràng.</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dirty="0"/>
              <a:t>Áp xe khoang sau trực tràng: Ổ mủ nằm phía sau trực tràng, thành dưới là cơ mu – cụt, thành trên là phúc mạc, hai bên là mạc chậu</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10</a:t>
            </a:fld>
            <a:endParaRPr lang="en-US"/>
          </a:p>
        </p:txBody>
      </p:sp>
    </p:spTree>
    <p:extLst>
      <p:ext uri="{BB962C8B-B14F-4D97-AF65-F5344CB8AC3E}">
        <p14:creationId xmlns:p14="http://schemas.microsoft.com/office/powerpoint/2010/main" val="4009720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605A1-FD3D-4F2D-A64D-53DF0BCEF7B5}" type="slidenum">
              <a:rPr lang="en-US" smtClean="0"/>
              <a:pPr/>
              <a:t>26</a:t>
            </a:fld>
            <a:endParaRPr lang="en-US"/>
          </a:p>
        </p:txBody>
      </p:sp>
    </p:spTree>
    <p:extLst>
      <p:ext uri="{BB962C8B-B14F-4D97-AF65-F5344CB8AC3E}">
        <p14:creationId xmlns:p14="http://schemas.microsoft.com/office/powerpoint/2010/main" val="341838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E71A771-91E7-4C93-BE5D-1063DFA4F57F}" type="slidenum">
              <a:rPr lang="en-US">
                <a:latin typeface="Times New Roman" panose="02020603050405020304" pitchFamily="18" charset="0"/>
              </a:rPr>
              <a:pPr>
                <a:spcBef>
                  <a:spcPct val="0"/>
                </a:spcBef>
              </a:pPr>
              <a:t>33</a:t>
            </a:fld>
            <a:endParaRPr lang="en-US">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11784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E71A771-91E7-4C93-BE5D-1063DFA4F57F}" type="slidenum">
              <a:rPr lang="en-US">
                <a:latin typeface="Times New Roman" panose="02020603050405020304" pitchFamily="18" charset="0"/>
              </a:rPr>
              <a:pPr>
                <a:spcBef>
                  <a:spcPct val="0"/>
                </a:spcBef>
              </a:pPr>
              <a:t>34</a:t>
            </a:fld>
            <a:endParaRPr lang="en-US">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43994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6D885B-1ED5-4EA2-8FA7-69BBF496A133}" type="datetimeFigureOut">
              <a:rPr lang="en-US" smtClean="0"/>
              <a:pPr/>
              <a:t>23/02/2021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B3F3A-8300-42BC-8829-EDF70A6C1B6A}" type="slidenum">
              <a:rPr lang="en-US" smtClean="0"/>
              <a:pPr/>
              <a:t>‹#›</a:t>
            </a:fld>
            <a:endParaRPr lang="en-US"/>
          </a:p>
        </p:txBody>
      </p:sp>
    </p:spTree>
    <p:extLst>
      <p:ext uri="{BB962C8B-B14F-4D97-AF65-F5344CB8AC3E}">
        <p14:creationId xmlns:p14="http://schemas.microsoft.com/office/powerpoint/2010/main" val="4265413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6D885B-1ED5-4EA2-8FA7-69BBF496A133}" type="datetimeFigureOut">
              <a:rPr lang="en-US" smtClean="0"/>
              <a:pPr/>
              <a:t>23/02/2021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B3F3A-8300-42BC-8829-EDF70A6C1B6A}" type="slidenum">
              <a:rPr lang="en-US" smtClean="0"/>
              <a:pPr/>
              <a:t>‹#›</a:t>
            </a:fld>
            <a:endParaRPr lang="en-US"/>
          </a:p>
        </p:txBody>
      </p:sp>
    </p:spTree>
    <p:extLst>
      <p:ext uri="{BB962C8B-B14F-4D97-AF65-F5344CB8AC3E}">
        <p14:creationId xmlns:p14="http://schemas.microsoft.com/office/powerpoint/2010/main" val="3224395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6D885B-1ED5-4EA2-8FA7-69BBF496A133}" type="datetimeFigureOut">
              <a:rPr lang="en-US" smtClean="0"/>
              <a:pPr/>
              <a:t>23/02/2021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B3F3A-8300-42BC-8829-EDF70A6C1B6A}" type="slidenum">
              <a:rPr lang="en-US" smtClean="0"/>
              <a:pPr/>
              <a:t>‹#›</a:t>
            </a:fld>
            <a:endParaRPr lang="en-US"/>
          </a:p>
        </p:txBody>
      </p:sp>
    </p:spTree>
    <p:extLst>
      <p:ext uri="{BB962C8B-B14F-4D97-AF65-F5344CB8AC3E}">
        <p14:creationId xmlns:p14="http://schemas.microsoft.com/office/powerpoint/2010/main" val="1145019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asic Layout">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9144000" cy="384043"/>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680000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6D885B-1ED5-4EA2-8FA7-69BBF496A133}" type="datetimeFigureOut">
              <a:rPr lang="en-US" smtClean="0"/>
              <a:pPr/>
              <a:t>23/02/2021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B3F3A-8300-42BC-8829-EDF70A6C1B6A}" type="slidenum">
              <a:rPr lang="en-US" smtClean="0"/>
              <a:pPr/>
              <a:t>‹#›</a:t>
            </a:fld>
            <a:endParaRPr lang="en-US"/>
          </a:p>
        </p:txBody>
      </p:sp>
    </p:spTree>
    <p:extLst>
      <p:ext uri="{BB962C8B-B14F-4D97-AF65-F5344CB8AC3E}">
        <p14:creationId xmlns:p14="http://schemas.microsoft.com/office/powerpoint/2010/main" val="1617001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6D885B-1ED5-4EA2-8FA7-69BBF496A133}" type="datetimeFigureOut">
              <a:rPr lang="en-US" smtClean="0"/>
              <a:pPr/>
              <a:t>23/02/2021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B3F3A-8300-42BC-8829-EDF70A6C1B6A}" type="slidenum">
              <a:rPr lang="en-US" smtClean="0"/>
              <a:pPr/>
              <a:t>‹#›</a:t>
            </a:fld>
            <a:endParaRPr lang="en-US"/>
          </a:p>
        </p:txBody>
      </p:sp>
    </p:spTree>
    <p:extLst>
      <p:ext uri="{BB962C8B-B14F-4D97-AF65-F5344CB8AC3E}">
        <p14:creationId xmlns:p14="http://schemas.microsoft.com/office/powerpoint/2010/main" val="1080095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6D885B-1ED5-4EA2-8FA7-69BBF496A133}" type="datetimeFigureOut">
              <a:rPr lang="en-US" smtClean="0"/>
              <a:pPr/>
              <a:t>23/02/2021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0B3F3A-8300-42BC-8829-EDF70A6C1B6A}" type="slidenum">
              <a:rPr lang="en-US" smtClean="0"/>
              <a:pPr/>
              <a:t>‹#›</a:t>
            </a:fld>
            <a:endParaRPr lang="en-US"/>
          </a:p>
        </p:txBody>
      </p:sp>
    </p:spTree>
    <p:extLst>
      <p:ext uri="{BB962C8B-B14F-4D97-AF65-F5344CB8AC3E}">
        <p14:creationId xmlns:p14="http://schemas.microsoft.com/office/powerpoint/2010/main" val="1325699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6D885B-1ED5-4EA2-8FA7-69BBF496A133}" type="datetimeFigureOut">
              <a:rPr lang="en-US" smtClean="0"/>
              <a:pPr/>
              <a:t>23/02/2021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0B3F3A-8300-42BC-8829-EDF70A6C1B6A}" type="slidenum">
              <a:rPr lang="en-US" smtClean="0"/>
              <a:pPr/>
              <a:t>‹#›</a:t>
            </a:fld>
            <a:endParaRPr lang="en-US"/>
          </a:p>
        </p:txBody>
      </p:sp>
    </p:spTree>
    <p:extLst>
      <p:ext uri="{BB962C8B-B14F-4D97-AF65-F5344CB8AC3E}">
        <p14:creationId xmlns:p14="http://schemas.microsoft.com/office/powerpoint/2010/main" val="143565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6D885B-1ED5-4EA2-8FA7-69BBF496A133}" type="datetimeFigureOut">
              <a:rPr lang="en-US" smtClean="0"/>
              <a:pPr/>
              <a:t>23/02/2021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0B3F3A-8300-42BC-8829-EDF70A6C1B6A}" type="slidenum">
              <a:rPr lang="en-US" smtClean="0"/>
              <a:pPr/>
              <a:t>‹#›</a:t>
            </a:fld>
            <a:endParaRPr lang="en-US"/>
          </a:p>
        </p:txBody>
      </p:sp>
    </p:spTree>
    <p:extLst>
      <p:ext uri="{BB962C8B-B14F-4D97-AF65-F5344CB8AC3E}">
        <p14:creationId xmlns:p14="http://schemas.microsoft.com/office/powerpoint/2010/main" val="3039805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6D885B-1ED5-4EA2-8FA7-69BBF496A133}" type="datetimeFigureOut">
              <a:rPr lang="en-US" smtClean="0"/>
              <a:pPr/>
              <a:t>23/02/2021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0B3F3A-8300-42BC-8829-EDF70A6C1B6A}" type="slidenum">
              <a:rPr lang="en-US" smtClean="0"/>
              <a:pPr/>
              <a:t>‹#›</a:t>
            </a:fld>
            <a:endParaRPr lang="en-US"/>
          </a:p>
        </p:txBody>
      </p:sp>
    </p:spTree>
    <p:extLst>
      <p:ext uri="{BB962C8B-B14F-4D97-AF65-F5344CB8AC3E}">
        <p14:creationId xmlns:p14="http://schemas.microsoft.com/office/powerpoint/2010/main" val="367686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D885B-1ED5-4EA2-8FA7-69BBF496A133}" type="datetimeFigureOut">
              <a:rPr lang="en-US" smtClean="0"/>
              <a:pPr/>
              <a:t>23/02/2021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0B3F3A-8300-42BC-8829-EDF70A6C1B6A}" type="slidenum">
              <a:rPr lang="en-US" smtClean="0"/>
              <a:pPr/>
              <a:t>‹#›</a:t>
            </a:fld>
            <a:endParaRPr lang="en-US"/>
          </a:p>
        </p:txBody>
      </p:sp>
    </p:spTree>
    <p:extLst>
      <p:ext uri="{BB962C8B-B14F-4D97-AF65-F5344CB8AC3E}">
        <p14:creationId xmlns:p14="http://schemas.microsoft.com/office/powerpoint/2010/main" val="46441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D885B-1ED5-4EA2-8FA7-69BBF496A133}" type="datetimeFigureOut">
              <a:rPr lang="en-US" smtClean="0"/>
              <a:pPr/>
              <a:t>23/02/2021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0B3F3A-8300-42BC-8829-EDF70A6C1B6A}" type="slidenum">
              <a:rPr lang="en-US" smtClean="0"/>
              <a:pPr/>
              <a:t>‹#›</a:t>
            </a:fld>
            <a:endParaRPr lang="en-US"/>
          </a:p>
        </p:txBody>
      </p:sp>
    </p:spTree>
    <p:extLst>
      <p:ext uri="{BB962C8B-B14F-4D97-AF65-F5344CB8AC3E}">
        <p14:creationId xmlns:p14="http://schemas.microsoft.com/office/powerpoint/2010/main" val="645242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6D885B-1ED5-4EA2-8FA7-69BBF496A133}" type="datetimeFigureOut">
              <a:rPr lang="en-US" smtClean="0"/>
              <a:pPr/>
              <a:t>23/02/2021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B3F3A-8300-42BC-8829-EDF70A6C1B6A}" type="slidenum">
              <a:rPr lang="en-US" smtClean="0"/>
              <a:pPr/>
              <a:t>‹#›</a:t>
            </a:fld>
            <a:endParaRPr lang="en-US"/>
          </a:p>
        </p:txBody>
      </p:sp>
    </p:spTree>
    <p:extLst>
      <p:ext uri="{BB962C8B-B14F-4D97-AF65-F5344CB8AC3E}">
        <p14:creationId xmlns:p14="http://schemas.microsoft.com/office/powerpoint/2010/main" val="145888095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image" Target="../media/image23.jpeg"/><Relationship Id="rId1" Type="http://schemas.openxmlformats.org/officeDocument/2006/relationships/slideLayout" Target="../slideLayouts/slideLayout8.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810000"/>
            <a:ext cx="8229600" cy="790136"/>
          </a:xfrm>
        </p:spPr>
        <p:txBody>
          <a:bodyPr>
            <a:noAutofit/>
          </a:bodyPr>
          <a:lstStyle/>
          <a:p>
            <a:pPr>
              <a:lnSpc>
                <a:spcPct val="150000"/>
              </a:lnSpc>
              <a:spcBef>
                <a:spcPts val="1200"/>
              </a:spcBef>
              <a:spcAft>
                <a:spcPts val="1200"/>
              </a:spcAft>
            </a:pPr>
            <a:r>
              <a:rPr lang="en-US" sz="400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cs typeface="Times New Roman" panose="02020603050405020304" pitchFamily="18" charset="0"/>
              </a:rPr>
              <a:t>		T</a:t>
            </a:r>
            <a:r>
              <a:rPr lang="vi-VN" sz="400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cs typeface="Times New Roman" panose="02020603050405020304" pitchFamily="18" charset="0"/>
              </a:rPr>
              <a:t>háng </a:t>
            </a:r>
            <a:r>
              <a:rPr lang="en-US" sz="400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cs typeface="Times New Roman" panose="02020603050405020304" pitchFamily="18" charset="0"/>
              </a:rPr>
              <a:t>02/2021</a:t>
            </a:r>
          </a:p>
        </p:txBody>
      </p:sp>
      <p:sp>
        <p:nvSpPr>
          <p:cNvPr id="4" name="TextBox 3"/>
          <p:cNvSpPr txBox="1"/>
          <p:nvPr/>
        </p:nvSpPr>
        <p:spPr>
          <a:xfrm>
            <a:off x="3352800" y="5392816"/>
            <a:ext cx="5257800" cy="461665"/>
          </a:xfrm>
          <a:prstGeom prst="rect">
            <a:avLst/>
          </a:prstGeom>
          <a:noFill/>
        </p:spPr>
        <p:txBody>
          <a:bodyPr wrap="square" rtlCol="0">
            <a:spAutoFit/>
          </a:bodyPr>
          <a:lstStyle/>
          <a:p>
            <a:r>
              <a:rPr lang="en-US" sz="2000" b="1" i="1" dirty="0">
                <a:cs typeface="Times New Roman" panose="02020603050405020304" pitchFamily="18" charset="0"/>
              </a:rPr>
              <a:t> </a:t>
            </a:r>
            <a:r>
              <a:rPr lang="vi-VN" sz="2000" b="1" i="1" dirty="0">
                <a:cs typeface="Times New Roman" panose="02020603050405020304" pitchFamily="18" charset="0"/>
              </a:rPr>
              <a:t>ĐD trình bày</a:t>
            </a:r>
            <a:r>
              <a:rPr lang="en-US" sz="2000" b="1" i="1" dirty="0">
                <a:cs typeface="Times New Roman" panose="02020603050405020304" pitchFamily="18" charset="0"/>
              </a:rPr>
              <a:t>: </a:t>
            </a:r>
            <a:r>
              <a:rPr lang="en-US" sz="2400" b="1" i="1" dirty="0">
                <a:cs typeface="Times New Roman" panose="02020603050405020304" pitchFamily="18" charset="0"/>
              </a:rPr>
              <a:t>LÊ THỊ THI </a:t>
            </a:r>
          </a:p>
        </p:txBody>
      </p:sp>
      <p:sp>
        <p:nvSpPr>
          <p:cNvPr id="5" name="TextBox 4"/>
          <p:cNvSpPr txBox="1"/>
          <p:nvPr/>
        </p:nvSpPr>
        <p:spPr>
          <a:xfrm>
            <a:off x="228600" y="0"/>
            <a:ext cx="8686800" cy="1015663"/>
          </a:xfrm>
          <a:prstGeom prst="rect">
            <a:avLst/>
          </a:prstGeom>
          <a:noFill/>
        </p:spPr>
        <p:txBody>
          <a:bodyPr wrap="square" rtlCol="0">
            <a:spAutoFit/>
          </a:bodyPr>
          <a:lstStyle/>
          <a:p>
            <a:endParaRPr lang="en-US" sz="2400" b="1" dirty="0">
              <a:solidFill>
                <a:srgbClr val="0070C0"/>
              </a:solidFill>
              <a:cs typeface="Times New Roman" panose="02020603050405020304" pitchFamily="18" charset="0"/>
            </a:endParaRPr>
          </a:p>
          <a:p>
            <a:r>
              <a:rPr lang="en-US" sz="3600" b="1" dirty="0">
                <a:solidFill>
                  <a:srgbClr val="0070C0"/>
                </a:solidFill>
                <a:cs typeface="Times New Roman" panose="02020603050405020304" pitchFamily="18" charset="0"/>
              </a:rPr>
              <a:t>K</a:t>
            </a:r>
            <a:r>
              <a:rPr lang="vi-VN" sz="3600" b="1" dirty="0">
                <a:solidFill>
                  <a:srgbClr val="0070C0"/>
                </a:solidFill>
                <a:cs typeface="Times New Roman" panose="02020603050405020304" pitchFamily="18" charset="0"/>
              </a:rPr>
              <a:t>HOA</a:t>
            </a:r>
            <a:r>
              <a:rPr lang="en-US" sz="3600" b="1" dirty="0">
                <a:solidFill>
                  <a:srgbClr val="0070C0"/>
                </a:solidFill>
                <a:cs typeface="Times New Roman" panose="02020603050405020304" pitchFamily="18" charset="0"/>
              </a:rPr>
              <a:t>: HẬU MÔN- TRỰC TRÀNG</a:t>
            </a:r>
          </a:p>
        </p:txBody>
      </p:sp>
      <p:sp>
        <p:nvSpPr>
          <p:cNvPr id="6" name="Rectangle 5"/>
          <p:cNvSpPr/>
          <p:nvPr/>
        </p:nvSpPr>
        <p:spPr>
          <a:xfrm>
            <a:off x="304800" y="1600200"/>
            <a:ext cx="8534400" cy="1754326"/>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vi-VN" sz="5400" b="1" cap="all" dirty="0">
                <a:solidFill>
                  <a:srgbClr val="FF6600"/>
                </a:solidFill>
                <a:effectLst>
                  <a:outerShdw blurRad="19685" dist="12700" dir="5400000" algn="tl" rotWithShape="0">
                    <a:schemeClr val="accent1">
                      <a:satMod val="130000"/>
                      <a:alpha val="60000"/>
                    </a:schemeClr>
                  </a:outerShdw>
                  <a:reflection blurRad="10000" stA="55000" endPos="48000" dist="500" dir="5400000" sy="-100000" algn="bl" rotWithShape="0"/>
                </a:effectLst>
                <a:cs typeface="Times New Roman" panose="02020603050405020304" pitchFamily="18" charset="0"/>
              </a:rPr>
              <a:t>BÌNH </a:t>
            </a:r>
            <a:endParaRPr lang="en-US" sz="5400" b="1" cap="all" dirty="0">
              <a:solidFill>
                <a:srgbClr val="FF6600"/>
              </a:solidFill>
              <a:effectLst>
                <a:outerShdw blurRad="19685" dist="12700" dir="5400000" algn="tl" rotWithShape="0">
                  <a:schemeClr val="accent1">
                    <a:satMod val="130000"/>
                    <a:alpha val="60000"/>
                  </a:schemeClr>
                </a:outerShdw>
                <a:reflection blurRad="10000" stA="55000" endPos="48000" dist="500" dir="5400000" sy="-100000" algn="bl" rotWithShape="0"/>
              </a:effectLst>
              <a:cs typeface="Times New Roman" panose="02020603050405020304" pitchFamily="18" charset="0"/>
            </a:endParaRPr>
          </a:p>
          <a:p>
            <a:pPr algn="ctr"/>
            <a:r>
              <a:rPr lang="vi-VN" sz="5400" b="1" cap="all" dirty="0">
                <a:solidFill>
                  <a:srgbClr val="FF6600"/>
                </a:solidFill>
                <a:effectLst>
                  <a:outerShdw blurRad="19685" dist="12700" dir="5400000" algn="tl" rotWithShape="0">
                    <a:schemeClr val="accent1">
                      <a:satMod val="130000"/>
                      <a:alpha val="60000"/>
                    </a:schemeClr>
                  </a:outerShdw>
                  <a:reflection blurRad="10000" stA="55000" endPos="48000" dist="500" dir="5400000" sy="-100000" algn="bl" rotWithShape="0"/>
                </a:effectLst>
                <a:cs typeface="Times New Roman" panose="02020603050405020304" pitchFamily="18" charset="0"/>
              </a:rPr>
              <a:t>KẾ HOẠCH CHĂM SÓC </a:t>
            </a:r>
            <a:endParaRPr lang="en-US" sz="5400" b="1" cap="all" dirty="0">
              <a:solidFill>
                <a:srgbClr val="FF6600"/>
              </a:solidFill>
              <a:effectLst>
                <a:outerShdw blurRad="19685" dist="12700" dir="5400000" algn="tl" rotWithShape="0">
                  <a:schemeClr val="accent1">
                    <a:satMod val="130000"/>
                    <a:alpha val="60000"/>
                  </a:schemeClr>
                </a:outerShdw>
                <a:reflection blurRad="10000" stA="55000" endPos="48000" dist="500" dir="5400000" sy="-100000" algn="bl" rotWithShape="0"/>
              </a:effectLst>
              <a:cs typeface="Times New Roman" panose="02020603050405020304" pitchFamily="18" charset="0"/>
            </a:endParaRPr>
          </a:p>
        </p:txBody>
      </p:sp>
      <p:pic>
        <p:nvPicPr>
          <p:cNvPr id="7" name="Picture 1" descr="IMG_7221"/>
          <p:cNvPicPr>
            <a:picLocks noChangeAspect="1" noChangeArrowheads="1"/>
          </p:cNvPicPr>
          <p:nvPr/>
        </p:nvPicPr>
        <p:blipFill>
          <a:blip r:embed="rId2" cstate="print"/>
          <a:srcRect/>
          <a:stretch>
            <a:fillRect/>
          </a:stretch>
        </p:blipFill>
        <p:spPr bwMode="auto">
          <a:xfrm>
            <a:off x="7467600" y="0"/>
            <a:ext cx="1514475" cy="13716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9832" y="696776"/>
            <a:ext cx="9144000" cy="768085"/>
          </a:xfrm>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4" name="Rectangle 3"/>
          <p:cNvSpPr/>
          <p:nvPr/>
        </p:nvSpPr>
        <p:spPr>
          <a:xfrm>
            <a:off x="0" y="1295400"/>
            <a:ext cx="4953000" cy="2893806"/>
          </a:xfrm>
          <a:prstGeom prst="rect">
            <a:avLst/>
          </a:prstGeom>
        </p:spPr>
        <p:txBody>
          <a:bodyPr wrap="square">
            <a:spAutoFit/>
          </a:bodyPr>
          <a:lstStyle/>
          <a:p>
            <a:pPr marL="171450" indent="-171450" algn="just">
              <a:lnSpc>
                <a:spcPct val="115000"/>
              </a:lnSpc>
              <a:buFont typeface="Arial" panose="020B0604020202020204" pitchFamily="34" charset="0"/>
              <a:buChar char="•"/>
            </a:pPr>
            <a:r>
              <a:rPr lang="vi-VN" sz="2000" dirty="0">
                <a:latin typeface="+mj-lt"/>
                <a:ea typeface="Calibri" panose="020F0502020204030204" pitchFamily="34" charset="0"/>
                <a:cs typeface="Times New Roman" panose="02020603050405020304" pitchFamily="18" charset="0"/>
              </a:rPr>
              <a:t>Áp xe khoang dưới niêm mạc</a:t>
            </a:r>
            <a:endParaRPr lang="en-GB" sz="2000" dirty="0">
              <a:latin typeface="+mj-lt"/>
              <a:ea typeface="Calibri" panose="020F0502020204030204" pitchFamily="34" charset="0"/>
              <a:cs typeface="Times New Roman" panose="02020603050405020304" pitchFamily="18" charset="0"/>
            </a:endParaRPr>
          </a:p>
          <a:p>
            <a:pPr marL="171450" indent="-171450" algn="just">
              <a:lnSpc>
                <a:spcPct val="115000"/>
              </a:lnSpc>
              <a:buFont typeface="Arial" panose="020B0604020202020204" pitchFamily="34" charset="0"/>
              <a:buChar char="•"/>
            </a:pPr>
            <a:r>
              <a:rPr lang="vi-VN" sz="2000" dirty="0">
                <a:latin typeface="+mj-lt"/>
                <a:ea typeface="Calibri" panose="020F0502020204030204" pitchFamily="34" charset="0"/>
                <a:cs typeface="Times New Roman" panose="02020603050405020304" pitchFamily="18" charset="0"/>
              </a:rPr>
              <a:t>Áp xe khoang quanh hậu môn</a:t>
            </a:r>
            <a:endParaRPr lang="en-GB" sz="2000" dirty="0">
              <a:latin typeface="+mj-lt"/>
              <a:ea typeface="Calibri" panose="020F0502020204030204" pitchFamily="34" charset="0"/>
              <a:cs typeface="Times New Roman" panose="02020603050405020304" pitchFamily="18" charset="0"/>
            </a:endParaRPr>
          </a:p>
          <a:p>
            <a:pPr marL="171450" indent="-171450" algn="just">
              <a:lnSpc>
                <a:spcPct val="115000"/>
              </a:lnSpc>
              <a:buFont typeface="Arial" panose="020B0604020202020204" pitchFamily="34" charset="0"/>
              <a:buChar char="•"/>
            </a:pPr>
            <a:r>
              <a:rPr lang="vi-VN" sz="2000" dirty="0">
                <a:latin typeface="+mj-lt"/>
                <a:ea typeface="Calibri" panose="020F0502020204030204" pitchFamily="34" charset="0"/>
                <a:cs typeface="Times New Roman" panose="02020603050405020304" pitchFamily="18" charset="0"/>
              </a:rPr>
              <a:t>Áp xe khoang ngồi hậu môn hay còn gọi là áp xe khoang ngồi trực tràng </a:t>
            </a:r>
            <a:endParaRPr lang="en-GB" sz="2000" dirty="0">
              <a:latin typeface="+mj-lt"/>
              <a:ea typeface="Calibri" panose="020F0502020204030204" pitchFamily="34" charset="0"/>
              <a:cs typeface="Times New Roman" panose="02020603050405020304" pitchFamily="18" charset="0"/>
            </a:endParaRPr>
          </a:p>
          <a:p>
            <a:pPr marL="171450" indent="-171450" algn="just">
              <a:lnSpc>
                <a:spcPct val="115000"/>
              </a:lnSpc>
              <a:buFont typeface="Arial" panose="020B0604020202020204" pitchFamily="34" charset="0"/>
              <a:buChar char="•"/>
            </a:pPr>
            <a:r>
              <a:rPr lang="vi-VN" sz="2000" dirty="0">
                <a:latin typeface="+mj-lt"/>
                <a:ea typeface="Calibri" panose="020F0502020204030204" pitchFamily="34" charset="0"/>
                <a:cs typeface="Times New Roman" panose="02020603050405020304" pitchFamily="18" charset="0"/>
              </a:rPr>
              <a:t>Áp xe gian cơ thắt</a:t>
            </a:r>
            <a:endParaRPr lang="en-GB" sz="2000" dirty="0">
              <a:latin typeface="+mj-lt"/>
              <a:ea typeface="Calibri" panose="020F0502020204030204" pitchFamily="34" charset="0"/>
              <a:cs typeface="Times New Roman" panose="02020603050405020304" pitchFamily="18" charset="0"/>
            </a:endParaRPr>
          </a:p>
          <a:p>
            <a:pPr marL="171450" indent="-171450" algn="just">
              <a:lnSpc>
                <a:spcPct val="115000"/>
              </a:lnSpc>
              <a:buFont typeface="Arial" panose="020B0604020202020204" pitchFamily="34" charset="0"/>
              <a:buChar char="•"/>
            </a:pPr>
            <a:r>
              <a:rPr lang="vi-VN" sz="2000" dirty="0">
                <a:latin typeface="+mj-lt"/>
                <a:cs typeface="Times New Roman" panose="02020603050405020304" pitchFamily="18" charset="0"/>
              </a:rPr>
              <a:t>Áp xe khoang sau trực tràg</a:t>
            </a:r>
            <a:endParaRPr lang="en-GB" sz="2000" dirty="0">
              <a:latin typeface="+mj-lt"/>
              <a:cs typeface="Times New Roman" panose="02020603050405020304" pitchFamily="18" charset="0"/>
            </a:endParaRPr>
          </a:p>
          <a:p>
            <a:pPr marL="171450" indent="-171450" algn="just">
              <a:lnSpc>
                <a:spcPct val="115000"/>
              </a:lnSpc>
              <a:buFont typeface="Arial" panose="020B0604020202020204" pitchFamily="34" charset="0"/>
              <a:buChar char="•"/>
            </a:pPr>
            <a:r>
              <a:rPr lang="en-US" sz="2000" dirty="0" err="1">
                <a:latin typeface="+mj-lt"/>
                <a:ea typeface="Calibri" panose="020F0502020204030204" pitchFamily="34" charset="0"/>
                <a:cs typeface="Times New Roman" panose="02020603050405020304" pitchFamily="18" charset="0"/>
              </a:rPr>
              <a:t>Áp</a:t>
            </a:r>
            <a:r>
              <a:rPr lang="en-US" sz="2000" dirty="0">
                <a:latin typeface="+mj-lt"/>
                <a:ea typeface="Calibri" panose="020F0502020204030204" pitchFamily="34" charset="0"/>
                <a:cs typeface="Times New Roman" panose="02020603050405020304" pitchFamily="18" charset="0"/>
              </a:rPr>
              <a:t> </a:t>
            </a:r>
            <a:r>
              <a:rPr lang="en-US" sz="2000" dirty="0" err="1">
                <a:latin typeface="+mj-lt"/>
                <a:ea typeface="Calibri" panose="020F0502020204030204" pitchFamily="34" charset="0"/>
                <a:cs typeface="Times New Roman" panose="02020603050405020304" pitchFamily="18" charset="0"/>
              </a:rPr>
              <a:t>xe</a:t>
            </a:r>
            <a:r>
              <a:rPr lang="en-US" sz="2000" dirty="0">
                <a:latin typeface="+mj-lt"/>
                <a:ea typeface="Calibri" panose="020F0502020204030204" pitchFamily="34" charset="0"/>
                <a:cs typeface="Times New Roman" panose="02020603050405020304" pitchFamily="18" charset="0"/>
              </a:rPr>
              <a:t> </a:t>
            </a:r>
            <a:r>
              <a:rPr lang="en-US" sz="2000" dirty="0" err="1">
                <a:latin typeface="+mj-lt"/>
                <a:ea typeface="Calibri" panose="020F0502020204030204" pitchFamily="34" charset="0"/>
                <a:cs typeface="Times New Roman" panose="02020603050405020304" pitchFamily="18" charset="0"/>
              </a:rPr>
              <a:t>trên</a:t>
            </a:r>
            <a:r>
              <a:rPr lang="en-US" sz="2000" dirty="0">
                <a:latin typeface="+mj-lt"/>
                <a:ea typeface="Calibri" panose="020F0502020204030204" pitchFamily="34" charset="0"/>
                <a:cs typeface="Times New Roman" panose="02020603050405020304" pitchFamily="18" charset="0"/>
              </a:rPr>
              <a:t> </a:t>
            </a:r>
            <a:r>
              <a:rPr lang="en-US" sz="2000" dirty="0" err="1">
                <a:latin typeface="+mj-lt"/>
                <a:ea typeface="Calibri" panose="020F0502020204030204" pitchFamily="34" charset="0"/>
                <a:cs typeface="Times New Roman" panose="02020603050405020304" pitchFamily="18" charset="0"/>
              </a:rPr>
              <a:t>cơ</a:t>
            </a:r>
            <a:r>
              <a:rPr lang="en-US" sz="2000" dirty="0">
                <a:latin typeface="+mj-lt"/>
                <a:ea typeface="Calibri" panose="020F0502020204030204" pitchFamily="34" charset="0"/>
                <a:cs typeface="Times New Roman" panose="02020603050405020304" pitchFamily="18" charset="0"/>
              </a:rPr>
              <a:t> </a:t>
            </a:r>
            <a:r>
              <a:rPr lang="en-US" sz="2000" dirty="0" err="1">
                <a:latin typeface="+mj-lt"/>
                <a:ea typeface="Calibri" panose="020F0502020204030204" pitchFamily="34" charset="0"/>
                <a:cs typeface="Times New Roman" panose="02020603050405020304" pitchFamily="18" charset="0"/>
              </a:rPr>
              <a:t>nâng</a:t>
            </a:r>
            <a:endParaRPr lang="en-US" sz="2000" dirty="0">
              <a:latin typeface="+mj-lt"/>
              <a:ea typeface="Calibri" panose="020F0502020204030204" pitchFamily="34" charset="0"/>
              <a:cs typeface="Times New Roman" panose="02020603050405020304" pitchFamily="18" charset="0"/>
            </a:endParaRPr>
          </a:p>
          <a:p>
            <a:pPr marL="171450" indent="-171450" algn="just">
              <a:lnSpc>
                <a:spcPct val="115000"/>
              </a:lnSpc>
              <a:buFont typeface="Arial" panose="020B0604020202020204" pitchFamily="34" charset="0"/>
              <a:buChar char="•"/>
            </a:pPr>
            <a:r>
              <a:rPr lang="en-US" sz="2000" dirty="0" err="1">
                <a:latin typeface="+mj-lt"/>
                <a:ea typeface="Calibri" panose="020F0502020204030204" pitchFamily="34" charset="0"/>
                <a:cs typeface="Times New Roman" panose="02020603050405020304" pitchFamily="18" charset="0"/>
              </a:rPr>
              <a:t>Áp</a:t>
            </a:r>
            <a:r>
              <a:rPr lang="en-US" sz="2000" dirty="0">
                <a:latin typeface="+mj-lt"/>
                <a:ea typeface="Calibri" panose="020F0502020204030204" pitchFamily="34" charset="0"/>
                <a:cs typeface="Times New Roman" panose="02020603050405020304" pitchFamily="18" charset="0"/>
              </a:rPr>
              <a:t> </a:t>
            </a:r>
            <a:r>
              <a:rPr lang="en-US" sz="2000" dirty="0" err="1">
                <a:latin typeface="+mj-lt"/>
                <a:ea typeface="Calibri" panose="020F0502020204030204" pitchFamily="34" charset="0"/>
                <a:cs typeface="Times New Roman" panose="02020603050405020304" pitchFamily="18" charset="0"/>
              </a:rPr>
              <a:t>xe</a:t>
            </a:r>
            <a:r>
              <a:rPr lang="en-US" sz="2000" dirty="0">
                <a:latin typeface="+mj-lt"/>
                <a:ea typeface="Calibri" panose="020F0502020204030204" pitchFamily="34" charset="0"/>
                <a:cs typeface="Times New Roman" panose="02020603050405020304" pitchFamily="18" charset="0"/>
              </a:rPr>
              <a:t> </a:t>
            </a:r>
            <a:r>
              <a:rPr lang="en-US" sz="2000" dirty="0" err="1">
                <a:latin typeface="+mj-lt"/>
                <a:ea typeface="Calibri" panose="020F0502020204030204" pitchFamily="34" charset="0"/>
                <a:cs typeface="Times New Roman" panose="02020603050405020304" pitchFamily="18" charset="0"/>
              </a:rPr>
              <a:t>móng</a:t>
            </a:r>
            <a:r>
              <a:rPr lang="en-US" sz="2000" dirty="0">
                <a:latin typeface="+mj-lt"/>
                <a:ea typeface="Calibri" panose="020F0502020204030204" pitchFamily="34" charset="0"/>
                <a:cs typeface="Times New Roman" panose="02020603050405020304" pitchFamily="18" charset="0"/>
              </a:rPr>
              <a:t> </a:t>
            </a:r>
            <a:r>
              <a:rPr lang="en-US" sz="2000" dirty="0" err="1">
                <a:latin typeface="+mj-lt"/>
                <a:ea typeface="Calibri" panose="020F0502020204030204" pitchFamily="34" charset="0"/>
                <a:cs typeface="Times New Roman" panose="02020603050405020304" pitchFamily="18" charset="0"/>
              </a:rPr>
              <a:t>ngựa</a:t>
            </a:r>
            <a:endParaRPr lang="en-US" sz="2000" dirty="0">
              <a:latin typeface="+mj-lt"/>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334107" y="1618039"/>
            <a:ext cx="3581293" cy="2736304"/>
          </a:xfrm>
          <a:prstGeom prst="rect">
            <a:avLst/>
          </a:prstGeom>
        </p:spPr>
      </p:pic>
      <p:sp>
        <p:nvSpPr>
          <p:cNvPr id="8" name="Title 3">
            <a:extLst>
              <a:ext uri="{FF2B5EF4-FFF2-40B4-BE49-F238E27FC236}">
                <a16:creationId xmlns:a16="http://schemas.microsoft.com/office/drawing/2014/main" id="{5733AA77-95E3-4947-A9EF-938A502EB2F5}"/>
              </a:ext>
            </a:extLst>
          </p:cNvPr>
          <p:cNvSpPr txBox="1">
            <a:spLocks/>
          </p:cNvSpPr>
          <p:nvPr/>
        </p:nvSpPr>
        <p:spPr>
          <a:xfrm>
            <a:off x="0" y="45839"/>
            <a:ext cx="8825345" cy="716161"/>
          </a:xfrm>
          <a:prstGeom prst="rect">
            <a:avLst/>
          </a:prstGeom>
          <a:ln w="25400" cap="flat" cmpd="sng" algn="ctr">
            <a:solidFill>
              <a:schemeClr val="accent5">
                <a:lumMod val="20000"/>
                <a:lumOff val="8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eaLnBrk="1" latinLnBrk="0" hangingPunct="1">
              <a:spcBef>
                <a:spcPct val="0"/>
              </a:spcBef>
              <a:buNone/>
              <a:defRPr kumimoji="0" sz="3000" b="0" kern="1200" cap="sm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800" b="1" dirty="0" err="1">
                <a:solidFill>
                  <a:schemeClr val="bg1"/>
                </a:solidFill>
                <a:cs typeface="Times New Roman" panose="02020603050405020304" pitchFamily="18" charset="0"/>
              </a:rPr>
              <a:t>Áp</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xe</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hậu</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môn</a:t>
            </a:r>
            <a:endParaRPr lang="en-US" sz="4800" b="1" dirty="0">
              <a:solidFill>
                <a:schemeClr val="bg1"/>
              </a:solidFill>
              <a:cs typeface="Times New Roman" panose="02020603050405020304" pitchFamily="18" charset="0"/>
            </a:endParaRPr>
          </a:p>
        </p:txBody>
      </p:sp>
      <p:pic>
        <p:nvPicPr>
          <p:cNvPr id="9" name="Picture 8">
            <a:extLst>
              <a:ext uri="{FF2B5EF4-FFF2-40B4-BE49-F238E27FC236}">
                <a16:creationId xmlns:a16="http://schemas.microsoft.com/office/drawing/2014/main" id="{60F3BFA6-6288-432C-9F15-9939DDE0F1A8}"/>
              </a:ext>
            </a:extLst>
          </p:cNvPr>
          <p:cNvPicPr>
            <a:picLocks noChangeAspect="1"/>
          </p:cNvPicPr>
          <p:nvPr/>
        </p:nvPicPr>
        <p:blipFill>
          <a:blip r:embed="rId4"/>
          <a:stretch>
            <a:fillRect/>
          </a:stretch>
        </p:blipFill>
        <p:spPr>
          <a:xfrm>
            <a:off x="2037735" y="4378924"/>
            <a:ext cx="5068529" cy="2503657"/>
          </a:xfrm>
          <a:prstGeom prst="rect">
            <a:avLst/>
          </a:prstGeom>
        </p:spPr>
      </p:pic>
      <p:sp>
        <p:nvSpPr>
          <p:cNvPr id="11" name="Text Placeholder 10">
            <a:extLst>
              <a:ext uri="{FF2B5EF4-FFF2-40B4-BE49-F238E27FC236}">
                <a16:creationId xmlns:a16="http://schemas.microsoft.com/office/drawing/2014/main" id="{9423B8C6-674F-4E92-9B32-4614E36DA3CF}"/>
              </a:ext>
            </a:extLst>
          </p:cNvPr>
          <p:cNvSpPr>
            <a:spLocks noGrp="1"/>
          </p:cNvSpPr>
          <p:nvPr>
            <p:ph type="body" sz="quarter" idx="11"/>
          </p:nvPr>
        </p:nvSpPr>
        <p:spPr/>
        <p:txBody>
          <a:bodyPr/>
          <a:lstStyle/>
          <a:p>
            <a:endParaRPr lang="vi-VN" dirty="0"/>
          </a:p>
        </p:txBody>
      </p:sp>
    </p:spTree>
    <p:extLst>
      <p:ext uri="{BB962C8B-B14F-4D97-AF65-F5344CB8AC3E}">
        <p14:creationId xmlns:p14="http://schemas.microsoft.com/office/powerpoint/2010/main" val="144711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8100" y="0"/>
            <a:ext cx="9105900" cy="685800"/>
          </a:xfrm>
          <a:prstGeom prst="rect">
            <a:avLst/>
          </a:prstGeom>
          <a:ln w="25400" cap="flat" cmpd="sng" algn="ctr">
            <a:solidFill>
              <a:schemeClr val="accent5">
                <a:lumMod val="20000"/>
                <a:lumOff val="8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eaLnBrk="1" latinLnBrk="0" hangingPunct="1">
              <a:spcBef>
                <a:spcPct val="0"/>
              </a:spcBef>
              <a:buNone/>
              <a:defRPr kumimoji="0" sz="3000" b="0" kern="1200" cap="sm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800" b="1" dirty="0" err="1">
                <a:solidFill>
                  <a:schemeClr val="bg1"/>
                </a:solidFill>
                <a:cs typeface="Times New Roman" panose="02020603050405020304" pitchFamily="18" charset="0"/>
              </a:rPr>
              <a:t>Áp</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xe</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hậu</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môn</a:t>
            </a:r>
            <a:endParaRPr lang="en-US" sz="4800" b="1" dirty="0">
              <a:solidFill>
                <a:schemeClr val="bg1"/>
              </a:solidFill>
              <a:cs typeface="Times New Roman" panose="02020603050405020304" pitchFamily="18" charset="0"/>
            </a:endParaRPr>
          </a:p>
        </p:txBody>
      </p:sp>
      <p:sp>
        <p:nvSpPr>
          <p:cNvPr id="2" name="TextBox 1"/>
          <p:cNvSpPr txBox="1"/>
          <p:nvPr/>
        </p:nvSpPr>
        <p:spPr>
          <a:xfrm>
            <a:off x="4698513" y="1219200"/>
            <a:ext cx="3810000" cy="2970044"/>
          </a:xfrm>
          <a:prstGeom prst="rect">
            <a:avLst/>
          </a:prstGeom>
          <a:noFill/>
        </p:spPr>
        <p:txBody>
          <a:bodyPr wrap="square" rtlCol="0">
            <a:spAutoFit/>
          </a:bodyPr>
          <a:lstStyle/>
          <a:p>
            <a:pPr marL="176213">
              <a:lnSpc>
                <a:spcPct val="150000"/>
              </a:lnSpc>
            </a:pPr>
            <a:r>
              <a:rPr lang="en-US" sz="2200" b="1" i="1" u="sng" dirty="0">
                <a:solidFill>
                  <a:srgbClr val="FF0000"/>
                </a:solidFill>
                <a:cs typeface="Times New Roman" panose="02020603050405020304" pitchFamily="18" charset="0"/>
              </a:rPr>
              <a:t> </a:t>
            </a:r>
            <a:r>
              <a:rPr lang="en-US" sz="2200" b="1" i="1" u="sng" dirty="0" err="1">
                <a:solidFill>
                  <a:srgbClr val="FF0000"/>
                </a:solidFill>
                <a:cs typeface="Times New Roman" panose="02020603050405020304" pitchFamily="18" charset="0"/>
              </a:rPr>
              <a:t>Triệu</a:t>
            </a:r>
            <a:r>
              <a:rPr lang="en-US" sz="2200" b="1" i="1" u="sng" dirty="0">
                <a:solidFill>
                  <a:srgbClr val="FF0000"/>
                </a:solidFill>
                <a:cs typeface="Times New Roman" panose="02020603050405020304" pitchFamily="18" charset="0"/>
              </a:rPr>
              <a:t> </a:t>
            </a:r>
            <a:r>
              <a:rPr lang="en-US" sz="2200" b="1" i="1" u="sng" dirty="0" err="1">
                <a:solidFill>
                  <a:srgbClr val="FF0000"/>
                </a:solidFill>
                <a:cs typeface="Times New Roman" panose="02020603050405020304" pitchFamily="18" charset="0"/>
              </a:rPr>
              <a:t>chứng</a:t>
            </a:r>
            <a:r>
              <a:rPr lang="en-US" sz="2200" b="1" i="1" u="sng" dirty="0">
                <a:solidFill>
                  <a:srgbClr val="FF0000"/>
                </a:solidFill>
                <a:cs typeface="Times New Roman" panose="02020603050405020304" pitchFamily="18" charset="0"/>
              </a:rPr>
              <a:t> </a:t>
            </a:r>
            <a:r>
              <a:rPr lang="en-US" sz="2200" b="1" i="1" u="sng" dirty="0" err="1">
                <a:solidFill>
                  <a:srgbClr val="FF0000"/>
                </a:solidFill>
                <a:cs typeface="Times New Roman" panose="02020603050405020304" pitchFamily="18" charset="0"/>
              </a:rPr>
              <a:t>thực</a:t>
            </a:r>
            <a:r>
              <a:rPr lang="en-US" sz="2200" b="1" i="1" u="sng" dirty="0">
                <a:solidFill>
                  <a:srgbClr val="FF0000"/>
                </a:solidFill>
                <a:cs typeface="Times New Roman" panose="02020603050405020304" pitchFamily="18" charset="0"/>
              </a:rPr>
              <a:t> </a:t>
            </a:r>
            <a:r>
              <a:rPr lang="en-US" sz="2200" b="1" i="1" u="sng" dirty="0" err="1">
                <a:solidFill>
                  <a:srgbClr val="FF0000"/>
                </a:solidFill>
                <a:cs typeface="Times New Roman" panose="02020603050405020304" pitchFamily="18" charset="0"/>
              </a:rPr>
              <a:t>thể</a:t>
            </a:r>
            <a:r>
              <a:rPr lang="en-US" sz="2200" b="1" i="1" u="sng" dirty="0">
                <a:solidFill>
                  <a:srgbClr val="FF0000"/>
                </a:solidFill>
                <a:cs typeface="Times New Roman" panose="02020603050405020304" pitchFamily="18" charset="0"/>
              </a:rPr>
              <a:t>:</a:t>
            </a:r>
          </a:p>
          <a:p>
            <a:pPr marL="265113" indent="-265113">
              <a:lnSpc>
                <a:spcPct val="150000"/>
              </a:lnSpc>
              <a:buFont typeface="Arial" panose="020B0604020202020204" pitchFamily="34" charset="0"/>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xe</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mềm</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đỏ</a:t>
            </a:r>
            <a:r>
              <a:rPr lang="en-US" sz="2200" dirty="0">
                <a:latin typeface="Times New Roman" panose="02020603050405020304" pitchFamily="18" charset="0"/>
                <a:ea typeface="Calibri" panose="020F0502020204030204" pitchFamily="34" charset="0"/>
                <a:cs typeface="Times New Roman" panose="02020603050405020304" pitchFamily="18" charset="0"/>
              </a:rPr>
              <a:t> da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chung</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phù</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nề</a:t>
            </a:r>
            <a:endParaRPr lang="en-US" sz="22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sz="2200" dirty="0">
              <a:cs typeface="Times New Roman" panose="02020603050405020304" pitchFamily="18" charset="0"/>
            </a:endParaRPr>
          </a:p>
          <a:p>
            <a:pPr marL="342900" indent="-342900">
              <a:buFont typeface="Arial" panose="020B0604020202020204" pitchFamily="34" charset="0"/>
              <a:buChar char="•"/>
            </a:pPr>
            <a:endParaRPr lang="en-US" sz="2200" dirty="0"/>
          </a:p>
        </p:txBody>
      </p:sp>
      <p:cxnSp>
        <p:nvCxnSpPr>
          <p:cNvPr id="6" name="Straight Connector 5"/>
          <p:cNvCxnSpPr/>
          <p:nvPr/>
        </p:nvCxnSpPr>
        <p:spPr>
          <a:xfrm>
            <a:off x="4652962" y="1153456"/>
            <a:ext cx="35719" cy="463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098AF08-D440-4919-BDB2-B3AA0D2DEB69}"/>
              </a:ext>
            </a:extLst>
          </p:cNvPr>
          <p:cNvSpPr txBox="1"/>
          <p:nvPr/>
        </p:nvSpPr>
        <p:spPr>
          <a:xfrm>
            <a:off x="625346" y="1198379"/>
            <a:ext cx="3810000" cy="5355312"/>
          </a:xfrm>
          <a:prstGeom prst="rect">
            <a:avLst/>
          </a:prstGeom>
          <a:noFill/>
        </p:spPr>
        <p:txBody>
          <a:bodyPr wrap="square" rtlCol="0">
            <a:spAutoFit/>
          </a:bodyPr>
          <a:lstStyle/>
          <a:p>
            <a:pPr>
              <a:lnSpc>
                <a:spcPct val="150000"/>
              </a:lnSpc>
            </a:pPr>
            <a:r>
              <a:rPr lang="en-US" sz="2200" b="1" i="1" u="sng" dirty="0" err="1">
                <a:solidFill>
                  <a:srgbClr val="FF0000"/>
                </a:solidFill>
                <a:cs typeface="Times New Roman" panose="02020603050405020304" pitchFamily="18" charset="0"/>
              </a:rPr>
              <a:t>Triệu</a:t>
            </a:r>
            <a:r>
              <a:rPr lang="en-US" sz="2200" b="1" i="1" u="sng" dirty="0">
                <a:solidFill>
                  <a:srgbClr val="FF0000"/>
                </a:solidFill>
                <a:cs typeface="Times New Roman" panose="02020603050405020304" pitchFamily="18" charset="0"/>
              </a:rPr>
              <a:t> </a:t>
            </a:r>
            <a:r>
              <a:rPr lang="en-US" sz="2200" b="1" i="1" u="sng" dirty="0" err="1">
                <a:solidFill>
                  <a:srgbClr val="FF0000"/>
                </a:solidFill>
                <a:cs typeface="Times New Roman" panose="02020603050405020304" pitchFamily="18" charset="0"/>
              </a:rPr>
              <a:t>chứng</a:t>
            </a:r>
            <a:r>
              <a:rPr lang="en-US" sz="2200" b="1" i="1" u="sng" dirty="0">
                <a:solidFill>
                  <a:srgbClr val="FF0000"/>
                </a:solidFill>
                <a:cs typeface="Times New Roman" panose="02020603050405020304" pitchFamily="18" charset="0"/>
              </a:rPr>
              <a:t> </a:t>
            </a:r>
            <a:r>
              <a:rPr lang="en-US" sz="2200" b="1" i="1" u="sng" dirty="0" err="1">
                <a:solidFill>
                  <a:srgbClr val="FF0000"/>
                </a:solidFill>
                <a:cs typeface="Times New Roman" panose="02020603050405020304" pitchFamily="18" charset="0"/>
              </a:rPr>
              <a:t>cơ</a:t>
            </a:r>
            <a:r>
              <a:rPr lang="en-US" sz="2200" b="1" i="1" u="sng" dirty="0">
                <a:solidFill>
                  <a:srgbClr val="FF0000"/>
                </a:solidFill>
                <a:cs typeface="Times New Roman" panose="02020603050405020304" pitchFamily="18" charset="0"/>
              </a:rPr>
              <a:t> </a:t>
            </a:r>
            <a:r>
              <a:rPr lang="en-US" sz="2200" b="1" i="1" u="sng" dirty="0" err="1">
                <a:solidFill>
                  <a:srgbClr val="FF0000"/>
                </a:solidFill>
                <a:cs typeface="Times New Roman" panose="02020603050405020304" pitchFamily="18" charset="0"/>
              </a:rPr>
              <a:t>năng</a:t>
            </a:r>
            <a:r>
              <a:rPr lang="en-US" sz="2200" b="1" i="1" u="sng" dirty="0">
                <a:solidFill>
                  <a:srgbClr val="FF0000"/>
                </a:solidFill>
                <a:cs typeface="Times New Roman" panose="02020603050405020304" pitchFamily="18" charset="0"/>
              </a:rPr>
              <a:t>:</a:t>
            </a:r>
          </a:p>
          <a:p>
            <a:pPr marL="171450" indent="-1714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Đau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gặp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nhất</a:t>
            </a:r>
            <a:endParaRPr lang="en-US" sz="2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2200" dirty="0" err="1">
                <a:solidFill>
                  <a:schemeClr val="tx1"/>
                </a:solidFill>
                <a:latin typeface="Times New Roman" panose="02020603050405020304" pitchFamily="18" charset="0"/>
                <a:cs typeface="Times New Roman" panose="02020603050405020304" pitchFamily="18" charset="0"/>
              </a:rPr>
              <a:t>Diễn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tiến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và</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thời</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gian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bệnh</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quan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trọng</a:t>
            </a:r>
            <a:endParaRPr lang="en-US" sz="2200" dirty="0">
              <a:solidFill>
                <a:schemeClr val="tx1"/>
              </a:solidFill>
              <a:latin typeface="Times New Roman" panose="02020603050405020304" pitchFamily="18" charset="0"/>
              <a:cs typeface="Times New Roman" panose="02020603050405020304" pitchFamily="18" charset="0"/>
            </a:endParaRPr>
          </a:p>
          <a:p>
            <a:pPr marL="628650" lvl="1" indent="-171450">
              <a:buFont typeface="Wingdings" panose="05000000000000000000" pitchFamily="2" charset="2"/>
              <a:buChar char="ü"/>
            </a:pPr>
            <a:r>
              <a:rPr lang="en-US" sz="2200" dirty="0" err="1">
                <a:latin typeface="Times New Roman" panose="02020603050405020304" pitchFamily="18" charset="0"/>
                <a:cs typeface="Times New Roman" panose="02020603050405020304" pitchFamily="18" charset="0"/>
              </a:rPr>
              <a:t>Khởi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ngắn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nhiễm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hậu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môn</a:t>
            </a:r>
            <a:r>
              <a:rPr lang="en-US" sz="2200" dirty="0">
                <a:latin typeface="Times New Roman" panose="02020603050405020304" pitchFamily="18" charset="0"/>
                <a:cs typeface="Times New Roman" panose="02020603050405020304" pitchFamily="18" charset="0"/>
              </a:rPr>
              <a:t>. </a:t>
            </a:r>
          </a:p>
          <a:p>
            <a:pPr marL="628650" lvl="1" indent="-171450">
              <a:buFont typeface="Wingdings" panose="05000000000000000000" pitchFamily="2" charset="2"/>
              <a:buChar char="ü"/>
            </a:pP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kéo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dài</a:t>
            </a:r>
            <a:r>
              <a:rPr lang="en-US" sz="2200" dirty="0">
                <a:latin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GB" sz="2200" dirty="0" err="1">
                <a:solidFill>
                  <a:schemeClr val="tx1"/>
                </a:solidFill>
                <a:latin typeface="Times New Roman" panose="02020603050405020304" pitchFamily="18" charset="0"/>
                <a:cs typeface="Times New Roman" panose="02020603050405020304" pitchFamily="18" charset="0"/>
              </a:rPr>
              <a:t>Triệu</a:t>
            </a:r>
            <a:r>
              <a:rPr lang="en-GB" sz="2200" baseline="0" dirty="0">
                <a:solidFill>
                  <a:schemeClr val="tx1"/>
                </a:solidFill>
                <a:latin typeface="Times New Roman" panose="02020603050405020304" pitchFamily="18" charset="0"/>
                <a:cs typeface="Times New Roman" panose="02020603050405020304" pitchFamily="18" charset="0"/>
              </a:rPr>
              <a:t> </a:t>
            </a:r>
            <a:r>
              <a:rPr lang="en-GB" sz="2200" baseline="0" dirty="0" err="1">
                <a:solidFill>
                  <a:schemeClr val="tx1"/>
                </a:solidFill>
                <a:latin typeface="Times New Roman" panose="02020603050405020304" pitchFamily="18" charset="0"/>
                <a:cs typeface="Times New Roman" panose="02020603050405020304" pitchFamily="18" charset="0"/>
              </a:rPr>
              <a:t>chứng</a:t>
            </a:r>
            <a:r>
              <a:rPr lang="en-GB" sz="2200" baseline="0" dirty="0">
                <a:solidFill>
                  <a:schemeClr val="tx1"/>
                </a:solidFill>
                <a:latin typeface="Times New Roman" panose="02020603050405020304" pitchFamily="18" charset="0"/>
                <a:cs typeface="Times New Roman" panose="02020603050405020304" pitchFamily="18" charset="0"/>
              </a:rPr>
              <a:t> </a:t>
            </a:r>
            <a:r>
              <a:rPr lang="en-GB" sz="2200" baseline="0" dirty="0" err="1">
                <a:solidFill>
                  <a:schemeClr val="tx1"/>
                </a:solidFill>
                <a:latin typeface="Times New Roman" panose="02020603050405020304" pitchFamily="18" charset="0"/>
                <a:cs typeface="Times New Roman" panose="02020603050405020304" pitchFamily="18" charset="0"/>
              </a:rPr>
              <a:t>khác</a:t>
            </a:r>
            <a:r>
              <a:rPr lang="en-GB" sz="2200" baseline="0" dirty="0">
                <a:solidFill>
                  <a:schemeClr val="tx1"/>
                </a:solidFill>
                <a:latin typeface="Times New Roman" panose="02020603050405020304" pitchFamily="18" charset="0"/>
                <a:cs typeface="Times New Roman" panose="02020603050405020304" pitchFamily="18" charset="0"/>
              </a:rPr>
              <a:t>: </a:t>
            </a:r>
            <a:r>
              <a:rPr lang="en-GB" sz="2200" baseline="0" dirty="0" err="1">
                <a:solidFill>
                  <a:schemeClr val="tx1"/>
                </a:solidFill>
                <a:latin typeface="Times New Roman" panose="02020603050405020304" pitchFamily="18" charset="0"/>
                <a:cs typeface="Times New Roman" panose="02020603050405020304" pitchFamily="18" charset="0"/>
              </a:rPr>
              <a:t>sốt</a:t>
            </a:r>
            <a:r>
              <a:rPr lang="en-GB" sz="2200" baseline="0" dirty="0">
                <a:solidFill>
                  <a:schemeClr val="tx1"/>
                </a:solidFill>
                <a:latin typeface="Times New Roman" panose="02020603050405020304" pitchFamily="18" charset="0"/>
                <a:cs typeface="Times New Roman" panose="02020603050405020304" pitchFamily="18" charset="0"/>
              </a:rPr>
              <a:t>, </a:t>
            </a:r>
            <a:r>
              <a:rPr lang="en-GB" sz="2200" baseline="0" dirty="0" err="1">
                <a:solidFill>
                  <a:schemeClr val="tx1"/>
                </a:solidFill>
                <a:latin typeface="Times New Roman" panose="02020603050405020304" pitchFamily="18" charset="0"/>
                <a:cs typeface="Times New Roman" panose="02020603050405020304" pitchFamily="18" charset="0"/>
              </a:rPr>
              <a:t>chảy</a:t>
            </a:r>
            <a:r>
              <a:rPr lang="en-GB" sz="2200" baseline="0" dirty="0">
                <a:solidFill>
                  <a:schemeClr val="tx1"/>
                </a:solidFill>
                <a:latin typeface="Times New Roman" panose="02020603050405020304" pitchFamily="18" charset="0"/>
                <a:cs typeface="Times New Roman" panose="02020603050405020304" pitchFamily="18" charset="0"/>
              </a:rPr>
              <a:t> </a:t>
            </a:r>
            <a:r>
              <a:rPr lang="en-GB" sz="2200" baseline="0" dirty="0" err="1">
                <a:solidFill>
                  <a:schemeClr val="tx1"/>
                </a:solidFill>
                <a:latin typeface="Times New Roman" panose="02020603050405020304" pitchFamily="18" charset="0"/>
                <a:cs typeface="Times New Roman" panose="02020603050405020304" pitchFamily="18" charset="0"/>
              </a:rPr>
              <a:t>mủ</a:t>
            </a:r>
            <a:r>
              <a:rPr lang="en-GB" sz="2200" baseline="0" dirty="0">
                <a:solidFill>
                  <a:schemeClr val="tx1"/>
                </a:solidFill>
                <a:latin typeface="Times New Roman" panose="02020603050405020304" pitchFamily="18" charset="0"/>
                <a:cs typeface="Times New Roman" panose="02020603050405020304" pitchFamily="18" charset="0"/>
              </a:rPr>
              <a:t>, </a:t>
            </a:r>
            <a:r>
              <a:rPr lang="en-GB" sz="2200" baseline="0" dirty="0" err="1">
                <a:solidFill>
                  <a:schemeClr val="tx1"/>
                </a:solidFill>
                <a:latin typeface="Times New Roman" panose="02020603050405020304" pitchFamily="18" charset="0"/>
                <a:cs typeface="Times New Roman" panose="02020603050405020304" pitchFamily="18" charset="0"/>
              </a:rPr>
              <a:t>khối</a:t>
            </a:r>
            <a:r>
              <a:rPr lang="en-GB" sz="2200" baseline="0" dirty="0">
                <a:solidFill>
                  <a:schemeClr val="tx1"/>
                </a:solidFill>
                <a:latin typeface="Times New Roman" panose="02020603050405020304" pitchFamily="18" charset="0"/>
                <a:cs typeface="Times New Roman" panose="02020603050405020304" pitchFamily="18" charset="0"/>
              </a:rPr>
              <a:t> </a:t>
            </a:r>
            <a:r>
              <a:rPr lang="en-GB" sz="2200" baseline="0" dirty="0" err="1">
                <a:solidFill>
                  <a:schemeClr val="tx1"/>
                </a:solidFill>
                <a:latin typeface="Times New Roman" panose="02020603050405020304" pitchFamily="18" charset="0"/>
                <a:cs typeface="Times New Roman" panose="02020603050405020304" pitchFamily="18" charset="0"/>
              </a:rPr>
              <a:t>sưng</a:t>
            </a:r>
            <a:r>
              <a:rPr lang="en-GB" sz="2200" baseline="0" dirty="0">
                <a:solidFill>
                  <a:schemeClr val="tx1"/>
                </a:solidFill>
                <a:latin typeface="Times New Roman" panose="02020603050405020304" pitchFamily="18" charset="0"/>
                <a:cs typeface="Times New Roman" panose="02020603050405020304" pitchFamily="18" charset="0"/>
              </a:rPr>
              <a:t>, </a:t>
            </a:r>
            <a:r>
              <a:rPr lang="en-GB" sz="2200" baseline="0" dirty="0" err="1">
                <a:solidFill>
                  <a:schemeClr val="tx1"/>
                </a:solidFill>
                <a:latin typeface="Times New Roman" panose="02020603050405020304" pitchFamily="18" charset="0"/>
                <a:cs typeface="Times New Roman" panose="02020603050405020304" pitchFamily="18" charset="0"/>
              </a:rPr>
              <a:t>đỏ</a:t>
            </a:r>
            <a:endParaRPr lang="en-US" sz="22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2500" dirty="0">
              <a:cs typeface="Times New Roman" panose="02020603050405020304" pitchFamily="18" charset="0"/>
            </a:endParaRPr>
          </a:p>
          <a:p>
            <a:endParaRPr lang="en-US" sz="2500" dirty="0"/>
          </a:p>
        </p:txBody>
      </p:sp>
    </p:spTree>
    <p:extLst>
      <p:ext uri="{BB962C8B-B14F-4D97-AF65-F5344CB8AC3E}">
        <p14:creationId xmlns:p14="http://schemas.microsoft.com/office/powerpoint/2010/main" val="1484436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399" y="914400"/>
            <a:ext cx="8122557" cy="4060663"/>
          </a:xfrm>
          <a:prstGeom prst="rect">
            <a:avLst/>
          </a:prstGeom>
          <a:noFill/>
        </p:spPr>
        <p:txBody>
          <a:bodyPr wrap="square" rtlCol="0">
            <a:spAutoFit/>
          </a:bodyPr>
          <a:lstStyle/>
          <a:p>
            <a:pPr>
              <a:lnSpc>
                <a:spcPct val="150000"/>
              </a:lnSpc>
            </a:pPr>
            <a:r>
              <a:rPr lang="en-US" sz="2500" b="1" i="1" u="sng" dirty="0">
                <a:solidFill>
                  <a:srgbClr val="FF0000"/>
                </a:solidFill>
                <a:cs typeface="Times New Roman" panose="02020603050405020304" pitchFamily="18" charset="0"/>
              </a:rPr>
              <a:t>CLS:</a:t>
            </a:r>
          </a:p>
          <a:p>
            <a:pPr marL="457200" indent="-457200">
              <a:lnSpc>
                <a:spcPct val="150000"/>
              </a:lnSpc>
              <a:buFont typeface="Arial" panose="020B0604020202020204" pitchFamily="34" charset="0"/>
              <a:buChar char="•"/>
            </a:pPr>
            <a:r>
              <a:rPr lang="en-US" sz="2500" dirty="0">
                <a:cs typeface="Times New Roman" panose="02020603050405020304" pitchFamily="18" charset="0"/>
              </a:rPr>
              <a:t>MRI </a:t>
            </a:r>
            <a:r>
              <a:rPr lang="en-US" sz="2500" dirty="0" err="1">
                <a:cs typeface="Times New Roman" panose="02020603050405020304" pitchFamily="18" charset="0"/>
              </a:rPr>
              <a:t>đường</a:t>
            </a:r>
            <a:r>
              <a:rPr lang="en-US" sz="2500" dirty="0">
                <a:cs typeface="Times New Roman" panose="02020603050405020304" pitchFamily="18" charset="0"/>
              </a:rPr>
              <a:t> </a:t>
            </a:r>
            <a:r>
              <a:rPr lang="en-US" sz="2500" dirty="0" err="1">
                <a:cs typeface="Times New Roman" panose="02020603050405020304" pitchFamily="18" charset="0"/>
              </a:rPr>
              <a:t>rò</a:t>
            </a:r>
            <a:r>
              <a:rPr lang="en-US" sz="2500" dirty="0">
                <a:cs typeface="Times New Roman" panose="02020603050405020304" pitchFamily="18" charset="0"/>
              </a:rPr>
              <a:t>.</a:t>
            </a:r>
          </a:p>
          <a:p>
            <a:pPr marL="457200" indent="-457200">
              <a:lnSpc>
                <a:spcPct val="150000"/>
              </a:lnSpc>
              <a:buFont typeface="Arial" panose="020B0604020202020204" pitchFamily="34" charset="0"/>
              <a:buChar char="•"/>
            </a:pPr>
            <a:r>
              <a:rPr lang="en-US" sz="2500" dirty="0">
                <a:cs typeface="Times New Roman" panose="02020603050405020304" pitchFamily="18" charset="0"/>
              </a:rPr>
              <a:t>NSTT </a:t>
            </a:r>
            <a:r>
              <a:rPr lang="en-US" sz="2500" dirty="0" err="1">
                <a:cs typeface="Times New Roman" panose="02020603050405020304" pitchFamily="18" charset="0"/>
              </a:rPr>
              <a:t>hoặc</a:t>
            </a:r>
            <a:r>
              <a:rPr lang="en-US" sz="2500" dirty="0">
                <a:cs typeface="Times New Roman" panose="02020603050405020304" pitchFamily="18" charset="0"/>
              </a:rPr>
              <a:t> NSĐT.</a:t>
            </a:r>
          </a:p>
          <a:p>
            <a:pPr marL="457200" indent="-457200">
              <a:lnSpc>
                <a:spcPct val="150000"/>
              </a:lnSpc>
              <a:buFont typeface="Arial" panose="020B0604020202020204" pitchFamily="34" charset="0"/>
              <a:buChar char="•"/>
            </a:pPr>
            <a:r>
              <a:rPr lang="en-US" sz="2500" dirty="0" err="1">
                <a:cs typeface="Times New Roman" panose="02020603050405020304" pitchFamily="18" charset="0"/>
              </a:rPr>
              <a:t>Siêu</a:t>
            </a:r>
            <a:r>
              <a:rPr lang="en-US" sz="2500" dirty="0">
                <a:cs typeface="Times New Roman" panose="02020603050405020304" pitchFamily="18" charset="0"/>
              </a:rPr>
              <a:t> </a:t>
            </a:r>
            <a:r>
              <a:rPr lang="en-US" sz="2500" dirty="0" err="1">
                <a:cs typeface="Times New Roman" panose="02020603050405020304" pitchFamily="18" charset="0"/>
              </a:rPr>
              <a:t>âm</a:t>
            </a:r>
            <a:r>
              <a:rPr lang="en-US" sz="2500" dirty="0">
                <a:cs typeface="Times New Roman" panose="02020603050405020304" pitchFamily="18" charset="0"/>
              </a:rPr>
              <a:t> </a:t>
            </a:r>
            <a:r>
              <a:rPr lang="en-US" sz="2500" dirty="0" err="1">
                <a:cs typeface="Times New Roman" panose="02020603050405020304" pitchFamily="18" charset="0"/>
              </a:rPr>
              <a:t>lòng</a:t>
            </a:r>
            <a:r>
              <a:rPr lang="en-US" sz="2500" dirty="0">
                <a:cs typeface="Times New Roman" panose="02020603050405020304" pitchFamily="18" charset="0"/>
              </a:rPr>
              <a:t> </a:t>
            </a:r>
            <a:r>
              <a:rPr lang="en-US" sz="2500" dirty="0" err="1">
                <a:cs typeface="Times New Roman" panose="02020603050405020304" pitchFamily="18" charset="0"/>
              </a:rPr>
              <a:t>trực</a:t>
            </a:r>
            <a:r>
              <a:rPr lang="en-US" sz="2500" dirty="0">
                <a:cs typeface="Times New Roman" panose="02020603050405020304" pitchFamily="18" charset="0"/>
              </a:rPr>
              <a:t> </a:t>
            </a:r>
            <a:r>
              <a:rPr lang="en-US" sz="2500" dirty="0" err="1">
                <a:cs typeface="Times New Roman" panose="02020603050405020304" pitchFamily="18" charset="0"/>
              </a:rPr>
              <a:t>tràng</a:t>
            </a:r>
            <a:r>
              <a:rPr lang="en-US" sz="2500" dirty="0">
                <a:cs typeface="Times New Roman" panose="02020603050405020304" pitchFamily="18" charset="0"/>
              </a:rPr>
              <a:t>.</a:t>
            </a:r>
          </a:p>
          <a:p>
            <a:pPr>
              <a:lnSpc>
                <a:spcPct val="150000"/>
              </a:lnSpc>
            </a:pPr>
            <a:endParaRPr lang="en-US" sz="2500" dirty="0">
              <a:latin typeface="+mj-lt"/>
              <a:cs typeface="Times New Roman" panose="02020603050405020304" pitchFamily="18" charset="0"/>
            </a:endParaRPr>
          </a:p>
          <a:p>
            <a:pPr marL="457200" indent="-457200">
              <a:lnSpc>
                <a:spcPct val="150000"/>
              </a:lnSpc>
              <a:buFont typeface="Arial" panose="020B0604020202020204" pitchFamily="34" charset="0"/>
              <a:buChar char="•"/>
            </a:pPr>
            <a:endParaRPr lang="en-US" sz="2500" dirty="0">
              <a:cs typeface="Times New Roman"/>
            </a:endParaRPr>
          </a:p>
          <a:p>
            <a:pPr>
              <a:lnSpc>
                <a:spcPct val="150000"/>
              </a:lnSpc>
            </a:pPr>
            <a:endParaRPr lang="en-US" sz="2500" b="1" i="1" u="sng" dirty="0">
              <a:solidFill>
                <a:srgbClr val="FF0000"/>
              </a:solidFill>
              <a:cs typeface="Times New Roman"/>
            </a:endParaRPr>
          </a:p>
        </p:txBody>
      </p:sp>
      <p:sp>
        <p:nvSpPr>
          <p:cNvPr id="5" name="Title 3"/>
          <p:cNvSpPr txBox="1">
            <a:spLocks/>
          </p:cNvSpPr>
          <p:nvPr/>
        </p:nvSpPr>
        <p:spPr>
          <a:xfrm>
            <a:off x="38100" y="0"/>
            <a:ext cx="9105900" cy="762000"/>
          </a:xfrm>
          <a:prstGeom prst="rect">
            <a:avLst/>
          </a:prstGeom>
          <a:ln w="25400" cap="flat" cmpd="sng" algn="ctr">
            <a:solidFill>
              <a:schemeClr val="accent5">
                <a:lumMod val="20000"/>
                <a:lumOff val="8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eaLnBrk="1" latinLnBrk="0" hangingPunct="1">
              <a:spcBef>
                <a:spcPct val="0"/>
              </a:spcBef>
              <a:buNone/>
              <a:defRPr kumimoji="0" sz="3000" b="0" kern="1200" cap="sm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800" b="1" dirty="0" err="1">
                <a:solidFill>
                  <a:schemeClr val="bg1"/>
                </a:solidFill>
                <a:cs typeface="Times New Roman" panose="02020603050405020304" pitchFamily="18" charset="0"/>
              </a:rPr>
              <a:t>Áp</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xe</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hậu</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môn</a:t>
            </a:r>
            <a:endParaRPr lang="en-US" sz="4800" b="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1196426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599" y="1828800"/>
            <a:ext cx="6477001" cy="2590800"/>
          </a:xfrm>
        </p:spPr>
        <p:txBody>
          <a:bodyPr>
            <a:normAutofit/>
          </a:bodyPr>
          <a:lstStyle/>
          <a:p>
            <a:pPr marL="638175" lvl="1" indent="-457200">
              <a:lnSpc>
                <a:spcPct val="150000"/>
              </a:lnSpc>
              <a:buClrTx/>
              <a:buFont typeface="Wingdings" panose="05000000000000000000" pitchFamily="2" charset="2"/>
              <a:buChar char="Ø"/>
            </a:pPr>
            <a:r>
              <a:rPr lang="en-US" sz="2500" dirty="0" err="1">
                <a:cs typeface="Times New Roman" panose="02020603050405020304" pitchFamily="18" charset="0"/>
              </a:rPr>
              <a:t>Phẫu</a:t>
            </a:r>
            <a:r>
              <a:rPr lang="en-US" sz="2500" dirty="0">
                <a:cs typeface="Times New Roman" panose="02020603050405020304" pitchFamily="18" charset="0"/>
              </a:rPr>
              <a:t> </a:t>
            </a:r>
            <a:r>
              <a:rPr lang="en-US" sz="2500" dirty="0" err="1">
                <a:cs typeface="Times New Roman" panose="02020603050405020304" pitchFamily="18" charset="0"/>
              </a:rPr>
              <a:t>thuật</a:t>
            </a:r>
            <a:r>
              <a:rPr lang="en-US" sz="2500" dirty="0">
                <a:cs typeface="Times New Roman" panose="02020603050405020304" pitchFamily="18" charset="0"/>
              </a:rPr>
              <a:t>: </a:t>
            </a:r>
            <a:r>
              <a:rPr lang="en-US" sz="2500" dirty="0" err="1">
                <a:cs typeface="Times New Roman" panose="02020603050405020304" pitchFamily="18" charset="0"/>
              </a:rPr>
              <a:t>Rạch</a:t>
            </a:r>
            <a:r>
              <a:rPr lang="en-US" sz="2500" dirty="0">
                <a:cs typeface="Times New Roman" panose="02020603050405020304" pitchFamily="18" charset="0"/>
              </a:rPr>
              <a:t> </a:t>
            </a:r>
            <a:r>
              <a:rPr lang="en-US" sz="2500" dirty="0" err="1">
                <a:cs typeface="Times New Roman" panose="02020603050405020304" pitchFamily="18" charset="0"/>
              </a:rPr>
              <a:t>dẫn</a:t>
            </a:r>
            <a:r>
              <a:rPr lang="en-US" sz="2500" dirty="0">
                <a:cs typeface="Times New Roman" panose="02020603050405020304" pitchFamily="18" charset="0"/>
              </a:rPr>
              <a:t> </a:t>
            </a:r>
            <a:r>
              <a:rPr lang="en-US" sz="2500" dirty="0" err="1">
                <a:cs typeface="Times New Roman" panose="02020603050405020304" pitchFamily="18" charset="0"/>
              </a:rPr>
              <a:t>lưu</a:t>
            </a:r>
            <a:r>
              <a:rPr lang="en-US" sz="2500" dirty="0">
                <a:cs typeface="Times New Roman" panose="02020603050405020304" pitchFamily="18" charset="0"/>
              </a:rPr>
              <a:t> ổ </a:t>
            </a:r>
            <a:r>
              <a:rPr lang="en-US" sz="2500" dirty="0" err="1">
                <a:cs typeface="Times New Roman" panose="02020603050405020304" pitchFamily="18" charset="0"/>
              </a:rPr>
              <a:t>áp</a:t>
            </a:r>
            <a:r>
              <a:rPr lang="en-US" sz="2500" dirty="0">
                <a:cs typeface="Times New Roman" panose="02020603050405020304" pitchFamily="18" charset="0"/>
              </a:rPr>
              <a:t> </a:t>
            </a:r>
            <a:r>
              <a:rPr lang="en-US" sz="2500" dirty="0" err="1">
                <a:cs typeface="Times New Roman" panose="02020603050405020304" pitchFamily="18" charset="0"/>
              </a:rPr>
              <a:t>xe</a:t>
            </a:r>
            <a:r>
              <a:rPr lang="en-US" sz="2500" dirty="0">
                <a:cs typeface="Times New Roman" panose="02020603050405020304" pitchFamily="18" charset="0"/>
              </a:rPr>
              <a:t>.</a:t>
            </a:r>
          </a:p>
          <a:p>
            <a:pPr marL="638175" lvl="1" indent="-457200">
              <a:lnSpc>
                <a:spcPct val="150000"/>
              </a:lnSpc>
              <a:buClrTx/>
              <a:buFont typeface="Wingdings" panose="05000000000000000000" pitchFamily="2" charset="2"/>
              <a:buChar char="Ø"/>
            </a:pPr>
            <a:r>
              <a:rPr lang="en-US" sz="2500" dirty="0" err="1">
                <a:cs typeface="Times New Roman" panose="02020603050405020304" pitchFamily="18" charset="0"/>
              </a:rPr>
              <a:t>Phương</a:t>
            </a:r>
            <a:r>
              <a:rPr lang="en-US" sz="2500" dirty="0">
                <a:cs typeface="Times New Roman" panose="02020603050405020304" pitchFamily="18" charset="0"/>
              </a:rPr>
              <a:t> </a:t>
            </a:r>
            <a:r>
              <a:rPr lang="en-US" sz="2500" dirty="0" err="1">
                <a:cs typeface="Times New Roman" panose="02020603050405020304" pitchFamily="18" charset="0"/>
              </a:rPr>
              <a:t>pháp</a:t>
            </a:r>
            <a:r>
              <a:rPr lang="en-US" sz="2500" dirty="0">
                <a:cs typeface="Times New Roman" panose="02020603050405020304" pitchFamily="18" charset="0"/>
              </a:rPr>
              <a:t> </a:t>
            </a:r>
            <a:r>
              <a:rPr lang="en-US" sz="2500" dirty="0" err="1">
                <a:cs typeface="Times New Roman" panose="02020603050405020304" pitchFamily="18" charset="0"/>
              </a:rPr>
              <a:t>vô</a:t>
            </a:r>
            <a:r>
              <a:rPr lang="en-US" sz="2500" dirty="0">
                <a:cs typeface="Times New Roman" panose="02020603050405020304" pitchFamily="18" charset="0"/>
              </a:rPr>
              <a:t> </a:t>
            </a:r>
            <a:r>
              <a:rPr lang="en-US" sz="2500" dirty="0" err="1">
                <a:cs typeface="Times New Roman" panose="02020603050405020304" pitchFamily="18" charset="0"/>
              </a:rPr>
              <a:t>cảm</a:t>
            </a:r>
            <a:r>
              <a:rPr lang="en-US" sz="2500" dirty="0">
                <a:cs typeface="Times New Roman" panose="02020603050405020304" pitchFamily="18" charset="0"/>
              </a:rPr>
              <a:t>: </a:t>
            </a:r>
            <a:r>
              <a:rPr lang="en-US" sz="2500" dirty="0" err="1">
                <a:cs typeface="Times New Roman" panose="02020603050405020304" pitchFamily="18" charset="0"/>
              </a:rPr>
              <a:t>Tê</a:t>
            </a:r>
            <a:r>
              <a:rPr lang="en-US" sz="2500" dirty="0">
                <a:cs typeface="Times New Roman" panose="02020603050405020304" pitchFamily="18" charset="0"/>
              </a:rPr>
              <a:t> </a:t>
            </a:r>
            <a:r>
              <a:rPr lang="en-US" sz="2500" dirty="0" err="1">
                <a:cs typeface="Times New Roman" panose="02020603050405020304" pitchFamily="18" charset="0"/>
              </a:rPr>
              <a:t>tủy</a:t>
            </a:r>
            <a:r>
              <a:rPr lang="en-US" sz="2500" dirty="0">
                <a:cs typeface="Times New Roman" panose="02020603050405020304" pitchFamily="18" charset="0"/>
              </a:rPr>
              <a:t> </a:t>
            </a:r>
            <a:r>
              <a:rPr lang="en-US" sz="2500" dirty="0" err="1">
                <a:cs typeface="Times New Roman" panose="02020603050405020304" pitchFamily="18" charset="0"/>
              </a:rPr>
              <a:t>sống</a:t>
            </a:r>
            <a:endParaRPr lang="en-US" sz="2500" dirty="0">
              <a:cs typeface="Times New Roman" panose="02020603050405020304" pitchFamily="18" charset="0"/>
            </a:endParaRPr>
          </a:p>
          <a:p>
            <a:pPr marL="638175" lvl="1" indent="-457200">
              <a:lnSpc>
                <a:spcPct val="150000"/>
              </a:lnSpc>
              <a:buClrTx/>
              <a:buFont typeface="Wingdings" panose="05000000000000000000" pitchFamily="2" charset="2"/>
              <a:buChar char="Ø"/>
            </a:pPr>
            <a:r>
              <a:rPr lang="en-US" sz="2500" dirty="0" err="1">
                <a:cs typeface="Times New Roman" panose="02020603050405020304" pitchFamily="18" charset="0"/>
              </a:rPr>
              <a:t>Ngày</a:t>
            </a:r>
            <a:r>
              <a:rPr lang="en-US" sz="2500" dirty="0">
                <a:cs typeface="Times New Roman" panose="02020603050405020304" pitchFamily="18" charset="0"/>
              </a:rPr>
              <a:t> </a:t>
            </a:r>
            <a:r>
              <a:rPr lang="en-US" sz="2500" dirty="0" err="1">
                <a:cs typeface="Times New Roman" panose="02020603050405020304" pitchFamily="18" charset="0"/>
              </a:rPr>
              <a:t>phẫu</a:t>
            </a:r>
            <a:r>
              <a:rPr lang="en-US" sz="2500" dirty="0">
                <a:cs typeface="Times New Roman" panose="02020603050405020304" pitchFamily="18" charset="0"/>
              </a:rPr>
              <a:t> </a:t>
            </a:r>
            <a:r>
              <a:rPr lang="en-US" sz="2500" dirty="0" err="1">
                <a:cs typeface="Times New Roman" panose="02020603050405020304" pitchFamily="18" charset="0"/>
              </a:rPr>
              <a:t>thuật</a:t>
            </a:r>
            <a:r>
              <a:rPr lang="en-US" sz="2500" dirty="0">
                <a:cs typeface="Times New Roman" panose="02020603050405020304" pitchFamily="18" charset="0"/>
              </a:rPr>
              <a:t>: 18/02/2021</a:t>
            </a:r>
          </a:p>
          <a:p>
            <a:pPr marL="638175" lvl="1" indent="-457200">
              <a:lnSpc>
                <a:spcPct val="150000"/>
              </a:lnSpc>
              <a:buFont typeface="Wingdings" panose="05000000000000000000" pitchFamily="2" charset="2"/>
              <a:buChar char="Ø"/>
            </a:pPr>
            <a:endParaRPr lang="en-US" sz="2500" dirty="0">
              <a:cs typeface="Times New Roman" panose="02020603050405020304" pitchFamily="18" charset="0"/>
            </a:endParaRPr>
          </a:p>
          <a:p>
            <a:pPr marL="965200" lvl="1" indent="-457200">
              <a:lnSpc>
                <a:spcPct val="150000"/>
              </a:lnSpc>
              <a:buFont typeface="Wingdings" panose="05000000000000000000" pitchFamily="2" charset="2"/>
              <a:buChar char="Ø"/>
            </a:pPr>
            <a:endParaRPr lang="en-US" sz="2500" dirty="0">
              <a:cs typeface="Times New Roman" panose="02020603050405020304" pitchFamily="18" charset="0"/>
            </a:endParaRPr>
          </a:p>
          <a:p>
            <a:pPr>
              <a:lnSpc>
                <a:spcPct val="150000"/>
              </a:lnSpc>
              <a:buFont typeface="Wingdings" panose="05000000000000000000" pitchFamily="2" charset="2"/>
              <a:buChar char="Ø"/>
            </a:pPr>
            <a:endParaRPr lang="en-US" sz="2500" dirty="0"/>
          </a:p>
        </p:txBody>
      </p:sp>
      <p:sp>
        <p:nvSpPr>
          <p:cNvPr id="6" name="TextBox 32">
            <a:extLst>
              <a:ext uri="{FF2B5EF4-FFF2-40B4-BE49-F238E27FC236}">
                <a16:creationId xmlns:a16="http://schemas.microsoft.com/office/drawing/2014/main" id="{A29E01ED-4CE0-4AA3-BA02-F5B76FA7B51D}"/>
              </a:ext>
            </a:extLst>
          </p:cNvPr>
          <p:cNvSpPr txBox="1">
            <a:spLocks noChangeArrowheads="1"/>
          </p:cNvSpPr>
          <p:nvPr/>
        </p:nvSpPr>
        <p:spPr bwMode="auto">
          <a:xfrm>
            <a:off x="533400" y="1066800"/>
            <a:ext cx="3276600"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a:spAutoFit/>
          </a:bodyPr>
          <a:lstStyle>
            <a:lvl1pPr marL="274320" indent="-274320" algn="l" rtl="0" eaLnBrk="0" latinLnBrk="0" hangingPunct="0">
              <a:spcBef>
                <a:spcPts val="600"/>
              </a:spcBef>
              <a:buClr>
                <a:schemeClr val="accent1"/>
              </a:buClr>
              <a:buSzPct val="70000"/>
              <a:buFont typeface="Wingdings" panose="05000000000000000000"/>
              <a:buChar char=""/>
              <a:defRPr kumimoji="0" sz="2400" kern="1200">
                <a:solidFill>
                  <a:schemeClr val="tx1"/>
                </a:solidFill>
                <a:latin typeface="Calibri" charset="0"/>
                <a:ea typeface="ＭＳ Ｐゴシック" charset="0"/>
                <a:cs typeface="ＭＳ Ｐゴシック" charset="0"/>
              </a:defRPr>
            </a:lvl1pPr>
            <a:lvl2pPr marL="742950" indent="-285750" algn="l" rtl="0" eaLnBrk="0" latinLnBrk="0" hangingPunct="0">
              <a:spcBef>
                <a:spcPct val="20000"/>
              </a:spcBef>
              <a:buClr>
                <a:schemeClr val="accent1"/>
              </a:buClr>
              <a:buSzPct val="80000"/>
              <a:buFont typeface="Wingdings 2"/>
              <a:buChar char=""/>
              <a:defRPr kumimoji="0" sz="2400" kern="1200">
                <a:solidFill>
                  <a:schemeClr val="tx1"/>
                </a:solidFill>
                <a:latin typeface="Calibri" charset="0"/>
                <a:ea typeface="ＭＳ Ｐゴシック" charset="0"/>
                <a:cs typeface="+mn-cs"/>
              </a:defRPr>
            </a:lvl2pPr>
            <a:lvl3pPr marL="1143000" indent="-228600" algn="l" rtl="0" eaLnBrk="0" latinLnBrk="0" hangingPunct="0">
              <a:spcBef>
                <a:spcPct val="20000"/>
              </a:spcBef>
              <a:buClr>
                <a:schemeClr val="accent1">
                  <a:shade val="75000"/>
                </a:schemeClr>
              </a:buClr>
              <a:buSzPct val="60000"/>
              <a:buFont typeface="Wingdings" panose="05000000000000000000"/>
              <a:buChar char=""/>
              <a:defRPr kumimoji="0" sz="2400" kern="1200">
                <a:solidFill>
                  <a:schemeClr val="tx1"/>
                </a:solidFill>
                <a:latin typeface="Calibri" charset="0"/>
                <a:ea typeface="ＭＳ Ｐゴシック" charset="0"/>
                <a:cs typeface="+mn-cs"/>
              </a:defRPr>
            </a:lvl3pPr>
            <a:lvl4pPr marL="1600200" indent="-228600" algn="l" rtl="0" eaLnBrk="0" latinLnBrk="0" hangingPunct="0">
              <a:spcBef>
                <a:spcPct val="20000"/>
              </a:spcBef>
              <a:buClr>
                <a:schemeClr val="accent1">
                  <a:tint val="60000"/>
                </a:schemeClr>
              </a:buClr>
              <a:buSzPct val="60000"/>
              <a:buFont typeface="Wingdings" panose="05000000000000000000"/>
              <a:buChar char=""/>
              <a:defRPr kumimoji="0" sz="2400" kern="1200">
                <a:solidFill>
                  <a:schemeClr val="tx1"/>
                </a:solidFill>
                <a:latin typeface="Calibri" charset="0"/>
                <a:ea typeface="ＭＳ Ｐゴシック" charset="0"/>
                <a:cs typeface="+mn-cs"/>
              </a:defRPr>
            </a:lvl4pPr>
            <a:lvl5pPr marL="2057400" indent="-228600" algn="l" rtl="0" eaLnBrk="0" latinLnBrk="0" hangingPunct="0">
              <a:spcBef>
                <a:spcPct val="20000"/>
              </a:spcBef>
              <a:buClr>
                <a:schemeClr val="accent2">
                  <a:tint val="60000"/>
                </a:schemeClr>
              </a:buClr>
              <a:buSzPct val="68000"/>
              <a:buFont typeface="Wingdings 2"/>
              <a:buChar char=""/>
              <a:defRPr kumimoji="0" sz="2400" kern="1200">
                <a:solidFill>
                  <a:schemeClr val="tx1"/>
                </a:solidFill>
                <a:latin typeface="Calibri" charset="0"/>
                <a:ea typeface="ＭＳ Ｐゴシック" charset="0"/>
                <a:cs typeface="+mn-cs"/>
              </a:defRPr>
            </a:lvl5pPr>
            <a:lvl6pPr marL="2514600" indent="-228600" algn="l" rtl="0" eaLnBrk="0" fontAlgn="base" latinLnBrk="0" hangingPunct="0">
              <a:spcBef>
                <a:spcPct val="0"/>
              </a:spcBef>
              <a:spcAft>
                <a:spcPct val="0"/>
              </a:spcAft>
              <a:buClr>
                <a:schemeClr val="accent1"/>
              </a:buClr>
              <a:buChar char="•"/>
              <a:defRPr kumimoji="0" sz="2400" kern="1200">
                <a:solidFill>
                  <a:schemeClr val="tx1"/>
                </a:solidFill>
                <a:latin typeface="Calibri" charset="0"/>
                <a:ea typeface="ＭＳ Ｐゴシック" charset="0"/>
                <a:cs typeface="+mn-cs"/>
              </a:defRPr>
            </a:lvl6pPr>
            <a:lvl7pPr marL="2971800" indent="-228600" algn="l" rtl="0" eaLnBrk="0" fontAlgn="base" latinLnBrk="0" hangingPunct="0">
              <a:spcBef>
                <a:spcPct val="0"/>
              </a:spcBef>
              <a:spcAft>
                <a:spcPct val="0"/>
              </a:spcAft>
              <a:buClr>
                <a:schemeClr val="accent1">
                  <a:tint val="60000"/>
                </a:schemeClr>
              </a:buClr>
              <a:buSzPct val="60000"/>
              <a:buFont typeface="Wingdings" panose="05000000000000000000"/>
              <a:buChar char=""/>
              <a:defRPr kumimoji="0" sz="2400" kern="1200" baseline="0">
                <a:solidFill>
                  <a:schemeClr val="tx1"/>
                </a:solidFill>
                <a:latin typeface="Calibri" charset="0"/>
                <a:ea typeface="ＭＳ Ｐゴシック" charset="0"/>
                <a:cs typeface="+mn-cs"/>
              </a:defRPr>
            </a:lvl7pPr>
            <a:lvl8pPr marL="3429000" indent="-228600" algn="l" rtl="0" eaLnBrk="0" fontAlgn="base" latinLnBrk="0" hangingPunct="0">
              <a:spcBef>
                <a:spcPct val="0"/>
              </a:spcBef>
              <a:spcAft>
                <a:spcPct val="0"/>
              </a:spcAft>
              <a:buClr>
                <a:schemeClr val="accent2"/>
              </a:buClr>
              <a:buChar char="•"/>
              <a:defRPr kumimoji="0" sz="2400" kern="1200" cap="small" baseline="0">
                <a:solidFill>
                  <a:schemeClr val="tx1"/>
                </a:solidFill>
                <a:latin typeface="Calibri" charset="0"/>
                <a:ea typeface="ＭＳ Ｐゴシック" charset="0"/>
                <a:cs typeface="+mn-cs"/>
              </a:defRPr>
            </a:lvl8pPr>
            <a:lvl9pPr marL="3886200" indent="-228600" algn="l" rtl="0" eaLnBrk="0" fontAlgn="base" latinLnBrk="0" hangingPunct="0">
              <a:spcBef>
                <a:spcPct val="0"/>
              </a:spcBef>
              <a:spcAft>
                <a:spcPct val="0"/>
              </a:spcAft>
              <a:buClr>
                <a:schemeClr val="accent1">
                  <a:shade val="75000"/>
                </a:schemeClr>
              </a:buClr>
              <a:buChar char="•"/>
              <a:defRPr kumimoji="0" sz="2400" kern="1200" baseline="0">
                <a:solidFill>
                  <a:schemeClr val="tx1"/>
                </a:solidFill>
                <a:latin typeface="Calibri" charset="0"/>
                <a:ea typeface="ＭＳ Ｐゴシック" charset="0"/>
                <a:cs typeface="+mn-cs"/>
              </a:defRPr>
            </a:lvl9pPr>
          </a:lstStyle>
          <a:p>
            <a:pPr marL="444500" lvl="2" indent="0">
              <a:buFont typeface="Wingdings" panose="05000000000000000000"/>
              <a:buNone/>
            </a:pPr>
            <a:r>
              <a:rPr lang="en-US" sz="2500" b="1" i="1" u="sng" dirty="0" err="1">
                <a:solidFill>
                  <a:srgbClr val="FF0000"/>
                </a:solidFill>
                <a:latin typeface="+mn-lt"/>
              </a:rPr>
              <a:t>Hướng</a:t>
            </a:r>
            <a:r>
              <a:rPr lang="en-US" sz="2500" b="1" i="1" u="sng" dirty="0">
                <a:solidFill>
                  <a:srgbClr val="FF0000"/>
                </a:solidFill>
                <a:latin typeface="+mn-lt"/>
              </a:rPr>
              <a:t> </a:t>
            </a:r>
            <a:r>
              <a:rPr lang="en-US" sz="2500" b="1" i="1" u="sng" dirty="0" err="1">
                <a:solidFill>
                  <a:srgbClr val="FF0000"/>
                </a:solidFill>
                <a:latin typeface="+mn-lt"/>
              </a:rPr>
              <a:t>điều</a:t>
            </a:r>
            <a:r>
              <a:rPr lang="en-US" sz="2500" b="1" i="1" u="sng" dirty="0">
                <a:solidFill>
                  <a:srgbClr val="FF0000"/>
                </a:solidFill>
                <a:latin typeface="+mn-lt"/>
              </a:rPr>
              <a:t> </a:t>
            </a:r>
            <a:r>
              <a:rPr lang="en-US" sz="2500" b="1" i="1" u="sng" dirty="0" err="1">
                <a:solidFill>
                  <a:srgbClr val="FF0000"/>
                </a:solidFill>
                <a:latin typeface="+mn-lt"/>
              </a:rPr>
              <a:t>trị</a:t>
            </a:r>
            <a:r>
              <a:rPr lang="en-US" sz="2500" b="1" i="1" u="sng" dirty="0">
                <a:solidFill>
                  <a:srgbClr val="FF0000"/>
                </a:solidFill>
                <a:latin typeface="+mn-lt"/>
              </a:rPr>
              <a:t>:</a:t>
            </a:r>
          </a:p>
        </p:txBody>
      </p:sp>
      <p:sp>
        <p:nvSpPr>
          <p:cNvPr id="4" name="Title 3"/>
          <p:cNvSpPr txBox="1">
            <a:spLocks/>
          </p:cNvSpPr>
          <p:nvPr/>
        </p:nvSpPr>
        <p:spPr>
          <a:xfrm>
            <a:off x="38100" y="0"/>
            <a:ext cx="9105900" cy="588363"/>
          </a:xfrm>
          <a:prstGeom prst="rect">
            <a:avLst/>
          </a:prstGeom>
          <a:ln w="25400" cap="flat" cmpd="sng" algn="ctr">
            <a:solidFill>
              <a:schemeClr val="accent5">
                <a:lumMod val="20000"/>
                <a:lumOff val="8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eaLnBrk="1" latinLnBrk="0" hangingPunct="1">
              <a:spcBef>
                <a:spcPct val="0"/>
              </a:spcBef>
              <a:buNone/>
              <a:defRPr kumimoji="0" sz="3000" b="0" kern="1200" cap="sm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800" b="1" dirty="0" err="1">
                <a:solidFill>
                  <a:schemeClr val="bg1"/>
                </a:solidFill>
                <a:cs typeface="Times New Roman" panose="02020603050405020304" pitchFamily="18" charset="0"/>
              </a:rPr>
              <a:t>Áp</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xe</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hậu</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môn</a:t>
            </a:r>
            <a:endParaRPr lang="en-US" sz="4800" b="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59763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609600"/>
            <a:ext cx="8991600" cy="5943600"/>
          </a:xfrm>
        </p:spPr>
        <p:txBody>
          <a:bodyPr>
            <a:noAutofit/>
          </a:bodyPr>
          <a:lstStyle/>
          <a:p>
            <a:pPr marL="0" indent="0">
              <a:lnSpc>
                <a:spcPct val="150000"/>
              </a:lnSpc>
              <a:spcBef>
                <a:spcPts val="200"/>
              </a:spcBef>
              <a:buNone/>
            </a:pPr>
            <a:r>
              <a:rPr lang="en-US" sz="2300" b="1" i="1" u="sng" dirty="0">
                <a:solidFill>
                  <a:srgbClr val="FF0000"/>
                </a:solidFill>
              </a:rPr>
              <a:t>Y </a:t>
            </a:r>
            <a:r>
              <a:rPr lang="en-US" sz="2300" b="1" i="1" u="sng" dirty="0" err="1">
                <a:solidFill>
                  <a:srgbClr val="FF0000"/>
                </a:solidFill>
              </a:rPr>
              <a:t>lệnh</a:t>
            </a:r>
            <a:r>
              <a:rPr lang="en-US" sz="2300" b="1" i="1" u="sng" dirty="0">
                <a:solidFill>
                  <a:srgbClr val="FF0000"/>
                </a:solidFill>
              </a:rPr>
              <a:t> </a:t>
            </a:r>
            <a:r>
              <a:rPr lang="en-US" sz="2300" b="1" i="1" u="sng" dirty="0" err="1">
                <a:solidFill>
                  <a:srgbClr val="FF0000"/>
                </a:solidFill>
              </a:rPr>
              <a:t>điều</a:t>
            </a:r>
            <a:r>
              <a:rPr lang="en-US" sz="2300" b="1" i="1" u="sng" dirty="0">
                <a:solidFill>
                  <a:srgbClr val="FF0000"/>
                </a:solidFill>
              </a:rPr>
              <a:t> </a:t>
            </a:r>
            <a:r>
              <a:rPr lang="en-US" sz="2300" b="1" i="1" u="sng" dirty="0" err="1">
                <a:solidFill>
                  <a:srgbClr val="FF0000"/>
                </a:solidFill>
              </a:rPr>
              <a:t>trị</a:t>
            </a:r>
            <a:r>
              <a:rPr lang="en-US" sz="2300" b="1" i="1" u="sng" dirty="0">
                <a:solidFill>
                  <a:srgbClr val="FF0000"/>
                </a:solidFill>
              </a:rPr>
              <a:t>:</a:t>
            </a:r>
          </a:p>
          <a:p>
            <a:pPr>
              <a:lnSpc>
                <a:spcPct val="150000"/>
              </a:lnSpc>
              <a:spcBef>
                <a:spcPts val="200"/>
              </a:spcBef>
              <a:buFontTx/>
              <a:buChar char="-"/>
            </a:pPr>
            <a:r>
              <a:rPr lang="en-US" sz="2300" dirty="0" err="1"/>
              <a:t>Cận</a:t>
            </a:r>
            <a:r>
              <a:rPr lang="en-US" sz="2300" dirty="0"/>
              <a:t> </a:t>
            </a:r>
            <a:r>
              <a:rPr lang="en-US" sz="2300" dirty="0" err="1"/>
              <a:t>lâm</a:t>
            </a:r>
            <a:r>
              <a:rPr lang="en-US" sz="2300" dirty="0"/>
              <a:t> </a:t>
            </a:r>
            <a:r>
              <a:rPr lang="en-US" sz="2300" dirty="0" err="1"/>
              <a:t>sàng</a:t>
            </a:r>
            <a:r>
              <a:rPr lang="en-US" sz="2300" dirty="0"/>
              <a:t>: </a:t>
            </a:r>
            <a:r>
              <a:rPr lang="en-US" sz="2300" dirty="0" err="1"/>
              <a:t>bộ</a:t>
            </a:r>
            <a:r>
              <a:rPr lang="en-US" sz="2300" dirty="0"/>
              <a:t> </a:t>
            </a:r>
            <a:r>
              <a:rPr lang="en-US" sz="2300" dirty="0" err="1"/>
              <a:t>xét</a:t>
            </a:r>
            <a:r>
              <a:rPr lang="en-US" sz="2300" dirty="0"/>
              <a:t> </a:t>
            </a:r>
            <a:r>
              <a:rPr lang="en-US" sz="2300" dirty="0" err="1"/>
              <a:t>nghiệm</a:t>
            </a:r>
            <a:r>
              <a:rPr lang="en-US" sz="2300" dirty="0"/>
              <a:t> </a:t>
            </a:r>
            <a:r>
              <a:rPr lang="en-US" sz="2300" dirty="0" err="1"/>
              <a:t>tiền</a:t>
            </a:r>
            <a:r>
              <a:rPr lang="en-US" sz="2300" dirty="0"/>
              <a:t> </a:t>
            </a:r>
            <a:r>
              <a:rPr lang="en-US" sz="2300" dirty="0" err="1"/>
              <a:t>phẫu</a:t>
            </a:r>
            <a:r>
              <a:rPr lang="en-US" sz="2300" dirty="0"/>
              <a:t> </a:t>
            </a:r>
          </a:p>
          <a:p>
            <a:pPr>
              <a:lnSpc>
                <a:spcPct val="150000"/>
              </a:lnSpc>
              <a:spcBef>
                <a:spcPts val="200"/>
              </a:spcBef>
              <a:buFontTx/>
              <a:buChar char="-"/>
            </a:pPr>
            <a:r>
              <a:rPr lang="en-US" sz="2300" dirty="0" err="1"/>
              <a:t>Thuốc</a:t>
            </a:r>
            <a:r>
              <a:rPr lang="en-US" sz="2300" dirty="0"/>
              <a:t>:</a:t>
            </a:r>
          </a:p>
          <a:p>
            <a:pPr marL="720725" indent="-360363">
              <a:lnSpc>
                <a:spcPct val="150000"/>
              </a:lnSpc>
              <a:spcBef>
                <a:spcPts val="200"/>
              </a:spcBef>
              <a:buFont typeface="Wingdings" panose="05000000000000000000" pitchFamily="2" charset="2"/>
              <a:buChar char="ü"/>
            </a:pPr>
            <a:r>
              <a:rPr lang="en-US" sz="2300" dirty="0" err="1"/>
              <a:t>Kháng</a:t>
            </a:r>
            <a:r>
              <a:rPr lang="en-US" sz="2300" dirty="0"/>
              <a:t> </a:t>
            </a:r>
            <a:r>
              <a:rPr lang="en-US" sz="2300" dirty="0" err="1"/>
              <a:t>sinh</a:t>
            </a:r>
            <a:r>
              <a:rPr lang="en-US" sz="2300" dirty="0"/>
              <a:t>: </a:t>
            </a:r>
            <a:r>
              <a:rPr lang="en-US" sz="2300" dirty="0" err="1"/>
              <a:t>Metronidazol</a:t>
            </a:r>
            <a:r>
              <a:rPr lang="en-US" sz="2300" dirty="0"/>
              <a:t> 500mg/100ml, </a:t>
            </a:r>
            <a:r>
              <a:rPr lang="en-US" sz="2300" dirty="0" err="1"/>
              <a:t>Zidimbiotic</a:t>
            </a:r>
            <a:r>
              <a:rPr lang="en-US" sz="2300" dirty="0"/>
              <a:t> 2g</a:t>
            </a:r>
          </a:p>
          <a:p>
            <a:pPr marL="720725" indent="-360363">
              <a:lnSpc>
                <a:spcPct val="150000"/>
              </a:lnSpc>
              <a:spcBef>
                <a:spcPts val="200"/>
              </a:spcBef>
              <a:buFont typeface="Wingdings" panose="05000000000000000000" pitchFamily="2" charset="2"/>
              <a:buChar char="ü"/>
            </a:pPr>
            <a:r>
              <a:rPr lang="en-US" sz="2300" dirty="0" err="1"/>
              <a:t>Giảm</a:t>
            </a:r>
            <a:r>
              <a:rPr lang="en-US" sz="2300" dirty="0"/>
              <a:t> </a:t>
            </a:r>
            <a:r>
              <a:rPr lang="en-US" sz="2300" dirty="0" err="1"/>
              <a:t>đau</a:t>
            </a:r>
            <a:r>
              <a:rPr lang="en-US" sz="2300" dirty="0"/>
              <a:t>:  Paracetamol 1g/100ml, </a:t>
            </a:r>
            <a:r>
              <a:rPr lang="en-US" sz="2300" dirty="0" err="1"/>
              <a:t>Tatanol</a:t>
            </a:r>
            <a:r>
              <a:rPr lang="en-US" sz="2300" dirty="0"/>
              <a:t> 0.5g, </a:t>
            </a:r>
            <a:r>
              <a:rPr lang="en-US" sz="2300" dirty="0" err="1"/>
              <a:t>Daitos</a:t>
            </a:r>
            <a:r>
              <a:rPr lang="en-US" sz="2300" dirty="0"/>
              <a:t> 30mg/ml</a:t>
            </a:r>
          </a:p>
          <a:p>
            <a:pPr marL="720725" indent="-360363">
              <a:lnSpc>
                <a:spcPct val="150000"/>
              </a:lnSpc>
              <a:spcBef>
                <a:spcPts val="200"/>
              </a:spcBef>
              <a:buFont typeface="Wingdings" panose="05000000000000000000" pitchFamily="2" charset="2"/>
              <a:buChar char="ü"/>
            </a:pPr>
            <a:r>
              <a:rPr lang="en-US" sz="2300" dirty="0" err="1"/>
              <a:t>Thuốc</a:t>
            </a:r>
            <a:r>
              <a:rPr lang="en-US" sz="2300" dirty="0"/>
              <a:t> </a:t>
            </a:r>
            <a:r>
              <a:rPr lang="en-US" sz="2300" dirty="0" err="1"/>
              <a:t>dạ</a:t>
            </a:r>
            <a:r>
              <a:rPr lang="en-US" sz="2300" dirty="0"/>
              <a:t> </a:t>
            </a:r>
            <a:r>
              <a:rPr lang="en-US" sz="2300" dirty="0" err="1"/>
              <a:t>dày</a:t>
            </a:r>
            <a:r>
              <a:rPr lang="en-US" sz="2300" dirty="0"/>
              <a:t>: </a:t>
            </a:r>
            <a:r>
              <a:rPr lang="en-US" sz="2300" dirty="0" err="1"/>
              <a:t>solezol</a:t>
            </a:r>
            <a:r>
              <a:rPr lang="en-US" sz="2300" dirty="0"/>
              <a:t> 40mg</a:t>
            </a:r>
          </a:p>
          <a:p>
            <a:pPr marL="720725" indent="-360363">
              <a:lnSpc>
                <a:spcPct val="150000"/>
              </a:lnSpc>
              <a:spcBef>
                <a:spcPts val="200"/>
              </a:spcBef>
              <a:buFont typeface="Wingdings" panose="05000000000000000000" pitchFamily="2" charset="2"/>
              <a:buChar char="ü"/>
            </a:pPr>
            <a:r>
              <a:rPr lang="en-US" sz="2300" dirty="0" err="1"/>
              <a:t>Dịch</a:t>
            </a:r>
            <a:r>
              <a:rPr lang="en-US" sz="2300" dirty="0"/>
              <a:t> </a:t>
            </a:r>
            <a:r>
              <a:rPr lang="en-US" sz="2300" dirty="0" err="1"/>
              <a:t>truyền</a:t>
            </a:r>
            <a:r>
              <a:rPr lang="en-US" sz="2300" dirty="0"/>
              <a:t>: </a:t>
            </a:r>
            <a:r>
              <a:rPr lang="en-US" sz="2300" dirty="0" err="1"/>
              <a:t>Ringerfundin</a:t>
            </a:r>
            <a:r>
              <a:rPr lang="en-US" sz="2300" dirty="0"/>
              <a:t> 500ml</a:t>
            </a:r>
          </a:p>
          <a:p>
            <a:pPr marL="720725" indent="-360363">
              <a:lnSpc>
                <a:spcPct val="150000"/>
              </a:lnSpc>
              <a:spcBef>
                <a:spcPts val="200"/>
              </a:spcBef>
              <a:buFont typeface="Wingdings" panose="05000000000000000000" pitchFamily="2" charset="2"/>
              <a:buChar char="ü"/>
            </a:pPr>
            <a:r>
              <a:rPr lang="en-US" sz="2300" dirty="0" err="1"/>
              <a:t>Phòng</a:t>
            </a:r>
            <a:r>
              <a:rPr lang="en-US" sz="2300" dirty="0"/>
              <a:t> </a:t>
            </a:r>
            <a:r>
              <a:rPr lang="en-US" sz="2300" dirty="0" err="1"/>
              <a:t>ngừa</a:t>
            </a:r>
            <a:r>
              <a:rPr lang="en-US" sz="2300" dirty="0"/>
              <a:t> </a:t>
            </a:r>
            <a:r>
              <a:rPr lang="en-US" sz="2300" dirty="0" err="1"/>
              <a:t>chảy</a:t>
            </a:r>
            <a:r>
              <a:rPr lang="en-US" sz="2300" dirty="0"/>
              <a:t> </a:t>
            </a:r>
            <a:r>
              <a:rPr lang="en-US" sz="2300" dirty="0" err="1"/>
              <a:t>máu</a:t>
            </a:r>
            <a:r>
              <a:rPr lang="en-US" sz="2300" dirty="0"/>
              <a:t>: </a:t>
            </a:r>
            <a:r>
              <a:rPr lang="en-US" sz="2300" dirty="0" err="1"/>
              <a:t>Transamin</a:t>
            </a:r>
            <a:r>
              <a:rPr lang="en-US" sz="2300" dirty="0"/>
              <a:t> 250mg</a:t>
            </a:r>
          </a:p>
          <a:p>
            <a:pPr marL="720725" indent="-360363">
              <a:lnSpc>
                <a:spcPct val="150000"/>
              </a:lnSpc>
              <a:spcBef>
                <a:spcPts val="200"/>
              </a:spcBef>
              <a:buFont typeface="Wingdings" panose="05000000000000000000" pitchFamily="2" charset="2"/>
              <a:buChar char="ü"/>
            </a:pPr>
            <a:r>
              <a:rPr lang="en-US" sz="2300" dirty="0" err="1"/>
              <a:t>Huyết</a:t>
            </a:r>
            <a:r>
              <a:rPr lang="en-US" sz="2300" dirty="0"/>
              <a:t> </a:t>
            </a:r>
            <a:r>
              <a:rPr lang="en-US" sz="2300" dirty="0" err="1"/>
              <a:t>áp</a:t>
            </a:r>
            <a:r>
              <a:rPr lang="en-US" sz="2300" dirty="0"/>
              <a:t>: </a:t>
            </a:r>
            <a:r>
              <a:rPr lang="en-US" sz="2300" dirty="0" err="1"/>
              <a:t>Kavasdin</a:t>
            </a:r>
            <a:r>
              <a:rPr lang="en-US" sz="2300" dirty="0"/>
              <a:t> 5mg</a:t>
            </a:r>
          </a:p>
          <a:p>
            <a:pPr marL="720725" indent="-360363">
              <a:lnSpc>
                <a:spcPct val="150000"/>
              </a:lnSpc>
              <a:spcBef>
                <a:spcPts val="200"/>
              </a:spcBef>
              <a:buFont typeface="Wingdings" panose="05000000000000000000" pitchFamily="2" charset="2"/>
              <a:buChar char="ü"/>
            </a:pPr>
            <a:r>
              <a:rPr lang="en-US" sz="2300" dirty="0" err="1"/>
              <a:t>Các</a:t>
            </a:r>
            <a:r>
              <a:rPr lang="en-US" sz="2300" dirty="0"/>
              <a:t> </a:t>
            </a:r>
            <a:r>
              <a:rPr lang="en-US" sz="2300" dirty="0" err="1"/>
              <a:t>thuốc</a:t>
            </a:r>
            <a:r>
              <a:rPr lang="en-US" sz="2300" dirty="0"/>
              <a:t> </a:t>
            </a:r>
            <a:r>
              <a:rPr lang="en-US" sz="2300" dirty="0" err="1"/>
              <a:t>khác</a:t>
            </a:r>
            <a:r>
              <a:rPr lang="en-US" sz="2300" dirty="0"/>
              <a:t>: </a:t>
            </a:r>
            <a:r>
              <a:rPr lang="en-US" sz="2300" dirty="0" err="1"/>
              <a:t>Forlax</a:t>
            </a:r>
            <a:r>
              <a:rPr lang="en-US" sz="2300" dirty="0"/>
              <a:t> 10g, Fleet enema</a:t>
            </a:r>
          </a:p>
          <a:p>
            <a:pPr marL="0" indent="0">
              <a:lnSpc>
                <a:spcPct val="150000"/>
              </a:lnSpc>
              <a:spcBef>
                <a:spcPts val="200"/>
              </a:spcBef>
              <a:buNone/>
            </a:pPr>
            <a:endParaRPr lang="en-US" sz="2300" dirty="0"/>
          </a:p>
        </p:txBody>
      </p:sp>
      <p:sp>
        <p:nvSpPr>
          <p:cNvPr id="4" name="Title 3">
            <a:extLst>
              <a:ext uri="{FF2B5EF4-FFF2-40B4-BE49-F238E27FC236}">
                <a16:creationId xmlns:a16="http://schemas.microsoft.com/office/drawing/2014/main" id="{48E19864-E143-4066-B1D2-F80F1867D103}"/>
              </a:ext>
            </a:extLst>
          </p:cNvPr>
          <p:cNvSpPr txBox="1">
            <a:spLocks/>
          </p:cNvSpPr>
          <p:nvPr/>
        </p:nvSpPr>
        <p:spPr>
          <a:xfrm>
            <a:off x="38100" y="0"/>
            <a:ext cx="9105900" cy="588363"/>
          </a:xfrm>
          <a:prstGeom prst="rect">
            <a:avLst/>
          </a:prstGeom>
          <a:ln w="25400" cap="flat" cmpd="sng" algn="ctr">
            <a:solidFill>
              <a:schemeClr val="accent5">
                <a:lumMod val="20000"/>
                <a:lumOff val="8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eaLnBrk="1" latinLnBrk="0" hangingPunct="1">
              <a:spcBef>
                <a:spcPct val="0"/>
              </a:spcBef>
              <a:buNone/>
              <a:defRPr kumimoji="0" sz="3000" b="0" kern="1200" cap="sm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800" b="1" dirty="0" err="1">
                <a:solidFill>
                  <a:schemeClr val="bg1"/>
                </a:solidFill>
                <a:cs typeface="Times New Roman" panose="02020603050405020304" pitchFamily="18" charset="0"/>
              </a:rPr>
              <a:t>Áp</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xe</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hậu</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môn</a:t>
            </a:r>
            <a:endParaRPr lang="en-US" sz="4800" b="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3850280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969818"/>
            <a:ext cx="8305800" cy="5202382"/>
          </a:xfrm>
        </p:spPr>
        <p:txBody>
          <a:bodyPr>
            <a:normAutofit/>
          </a:bodyPr>
          <a:lstStyle/>
          <a:p>
            <a:pPr marL="0" indent="0">
              <a:lnSpc>
                <a:spcPct val="150000"/>
              </a:lnSpc>
              <a:buNone/>
            </a:pPr>
            <a:r>
              <a:rPr lang="en-US" sz="2500" b="1" i="1" u="sng" dirty="0">
                <a:solidFill>
                  <a:srgbClr val="FF0000"/>
                </a:solidFill>
              </a:rPr>
              <a:t>Y </a:t>
            </a:r>
            <a:r>
              <a:rPr lang="en-US" sz="2500" b="1" i="1" u="sng" dirty="0" err="1">
                <a:solidFill>
                  <a:srgbClr val="FF0000"/>
                </a:solidFill>
              </a:rPr>
              <a:t>lệnh</a:t>
            </a:r>
            <a:r>
              <a:rPr lang="en-US" sz="2500" b="1" i="1" u="sng" dirty="0">
                <a:solidFill>
                  <a:srgbClr val="FF0000"/>
                </a:solidFill>
              </a:rPr>
              <a:t> </a:t>
            </a:r>
            <a:r>
              <a:rPr lang="en-US" sz="2500" b="1" i="1" u="sng" dirty="0" err="1">
                <a:solidFill>
                  <a:srgbClr val="FF0000"/>
                </a:solidFill>
              </a:rPr>
              <a:t>chăm</a:t>
            </a:r>
            <a:r>
              <a:rPr lang="en-US" sz="2500" b="1" i="1" u="sng" dirty="0">
                <a:solidFill>
                  <a:srgbClr val="FF0000"/>
                </a:solidFill>
              </a:rPr>
              <a:t> </a:t>
            </a:r>
            <a:r>
              <a:rPr lang="en-US" sz="2500" b="1" i="1" u="sng" dirty="0" err="1">
                <a:solidFill>
                  <a:srgbClr val="FF0000"/>
                </a:solidFill>
              </a:rPr>
              <a:t>sóc</a:t>
            </a:r>
            <a:r>
              <a:rPr lang="en-US" sz="2500" b="1" i="1" u="sng" dirty="0">
                <a:solidFill>
                  <a:srgbClr val="FF0000"/>
                </a:solidFill>
              </a:rPr>
              <a:t>:</a:t>
            </a:r>
          </a:p>
          <a:p>
            <a:pPr marL="636587" indent="-457200">
              <a:lnSpc>
                <a:spcPct val="150000"/>
              </a:lnSpc>
              <a:buClrTx/>
              <a:buFont typeface="Wingdings" panose="05000000000000000000" pitchFamily="2" charset="2"/>
              <a:buChar char="Ø"/>
            </a:pPr>
            <a:r>
              <a:rPr lang="en-US" sz="2500" dirty="0" err="1"/>
              <a:t>Thay</a:t>
            </a:r>
            <a:r>
              <a:rPr lang="en-US" sz="2500" dirty="0"/>
              <a:t> </a:t>
            </a:r>
            <a:r>
              <a:rPr lang="en-US" sz="2500" dirty="0" err="1"/>
              <a:t>băng</a:t>
            </a:r>
            <a:r>
              <a:rPr lang="en-US" sz="2500" dirty="0"/>
              <a:t> </a:t>
            </a:r>
            <a:r>
              <a:rPr lang="en-US" sz="2500" dirty="0" err="1"/>
              <a:t>vết</a:t>
            </a:r>
            <a:r>
              <a:rPr lang="en-US" sz="2500" dirty="0"/>
              <a:t> </a:t>
            </a:r>
            <a:r>
              <a:rPr lang="en-US" sz="2500" dirty="0" err="1"/>
              <a:t>mổ</a:t>
            </a:r>
            <a:endParaRPr lang="en-US" sz="2500" dirty="0"/>
          </a:p>
          <a:p>
            <a:pPr marL="636587" indent="-457200">
              <a:lnSpc>
                <a:spcPct val="150000"/>
              </a:lnSpc>
              <a:buClrTx/>
              <a:buFont typeface="Wingdings" panose="05000000000000000000" pitchFamily="2" charset="2"/>
              <a:buChar char="Ø"/>
            </a:pPr>
            <a:r>
              <a:rPr lang="en-US" sz="2500" dirty="0"/>
              <a:t>Theo </a:t>
            </a:r>
            <a:r>
              <a:rPr lang="en-US" sz="2500" dirty="0" err="1"/>
              <a:t>dõi</a:t>
            </a:r>
            <a:r>
              <a:rPr lang="en-US" sz="2500" dirty="0"/>
              <a:t> </a:t>
            </a:r>
            <a:r>
              <a:rPr lang="en-US" sz="2500" dirty="0" err="1"/>
              <a:t>sinh</a:t>
            </a:r>
            <a:r>
              <a:rPr lang="en-US" sz="2500" dirty="0"/>
              <a:t> </a:t>
            </a:r>
            <a:r>
              <a:rPr lang="en-US" sz="2500" dirty="0" err="1"/>
              <a:t>hiệu</a:t>
            </a:r>
            <a:r>
              <a:rPr lang="en-US" sz="2500" dirty="0"/>
              <a:t>, </a:t>
            </a:r>
            <a:r>
              <a:rPr lang="en-US" sz="2500" dirty="0" err="1"/>
              <a:t>vận</a:t>
            </a:r>
            <a:r>
              <a:rPr lang="en-US" sz="2500" dirty="0"/>
              <a:t> </a:t>
            </a:r>
            <a:r>
              <a:rPr lang="en-US" sz="2500" dirty="0" err="1"/>
              <a:t>động</a:t>
            </a:r>
            <a:r>
              <a:rPr lang="en-US" sz="2500" dirty="0"/>
              <a:t> </a:t>
            </a:r>
            <a:r>
              <a:rPr lang="en-US" sz="2500" dirty="0" err="1"/>
              <a:t>cảm</a:t>
            </a:r>
            <a:r>
              <a:rPr lang="en-US" sz="2500" dirty="0"/>
              <a:t> </a:t>
            </a:r>
            <a:r>
              <a:rPr lang="en-US" sz="2500" dirty="0" err="1"/>
              <a:t>giác</a:t>
            </a:r>
            <a:r>
              <a:rPr lang="en-US" sz="2500" dirty="0"/>
              <a:t> </a:t>
            </a:r>
            <a:r>
              <a:rPr lang="en-US" sz="2500" dirty="0" err="1"/>
              <a:t>hai</a:t>
            </a:r>
            <a:r>
              <a:rPr lang="en-US" sz="2500" dirty="0"/>
              <a:t> </a:t>
            </a:r>
            <a:r>
              <a:rPr lang="en-US" sz="2500" dirty="0" err="1"/>
              <a:t>chân</a:t>
            </a:r>
            <a:r>
              <a:rPr lang="en-US" sz="2500" dirty="0"/>
              <a:t>, </a:t>
            </a:r>
            <a:r>
              <a:rPr lang="en-US" sz="2500" dirty="0" err="1"/>
              <a:t>tình</a:t>
            </a:r>
            <a:r>
              <a:rPr lang="en-US" sz="2500" dirty="0"/>
              <a:t> </a:t>
            </a:r>
            <a:r>
              <a:rPr lang="en-US" sz="2500" dirty="0" err="1"/>
              <a:t>trạng</a:t>
            </a:r>
            <a:r>
              <a:rPr lang="en-US" sz="2500" dirty="0"/>
              <a:t> </a:t>
            </a:r>
            <a:r>
              <a:rPr lang="en-US" sz="2500" dirty="0" err="1"/>
              <a:t>hô</a:t>
            </a:r>
            <a:r>
              <a:rPr lang="en-US" sz="2500" dirty="0"/>
              <a:t> </a:t>
            </a:r>
            <a:r>
              <a:rPr lang="en-US" sz="2500" dirty="0" err="1"/>
              <a:t>hấp</a:t>
            </a:r>
            <a:endParaRPr lang="en-US" sz="2500" dirty="0"/>
          </a:p>
          <a:p>
            <a:pPr marL="636587" indent="-457200">
              <a:lnSpc>
                <a:spcPct val="150000"/>
              </a:lnSpc>
              <a:buClrTx/>
              <a:buFont typeface="Wingdings" panose="05000000000000000000" pitchFamily="2" charset="2"/>
              <a:buChar char="Ø"/>
            </a:pPr>
            <a:r>
              <a:rPr lang="en-US" sz="2500" dirty="0" err="1"/>
              <a:t>Chăm</a:t>
            </a:r>
            <a:r>
              <a:rPr lang="en-US" sz="2500" dirty="0"/>
              <a:t> </a:t>
            </a:r>
            <a:r>
              <a:rPr lang="en-US" sz="2500" dirty="0" err="1"/>
              <a:t>sóc</a:t>
            </a:r>
            <a:r>
              <a:rPr lang="en-US" sz="2500" dirty="0"/>
              <a:t> </a:t>
            </a:r>
            <a:r>
              <a:rPr lang="en-US" sz="2500" dirty="0" err="1"/>
              <a:t>vệ</a:t>
            </a:r>
            <a:r>
              <a:rPr lang="en-US" sz="2500" dirty="0"/>
              <a:t> </a:t>
            </a:r>
            <a:r>
              <a:rPr lang="en-US" sz="2500" dirty="0" err="1"/>
              <a:t>sinh</a:t>
            </a:r>
            <a:r>
              <a:rPr lang="en-US" sz="2500" dirty="0"/>
              <a:t> </a:t>
            </a:r>
            <a:r>
              <a:rPr lang="en-US" sz="2500" dirty="0" err="1"/>
              <a:t>cá</a:t>
            </a:r>
            <a:r>
              <a:rPr lang="en-US" sz="2500" dirty="0"/>
              <a:t> </a:t>
            </a:r>
            <a:r>
              <a:rPr lang="en-US" sz="2500" dirty="0" err="1"/>
              <a:t>nhân</a:t>
            </a:r>
            <a:r>
              <a:rPr lang="en-US" sz="2500" dirty="0"/>
              <a:t> </a:t>
            </a:r>
            <a:r>
              <a:rPr lang="en-US" sz="2500" dirty="0" err="1"/>
              <a:t>cho</a:t>
            </a:r>
            <a:r>
              <a:rPr lang="en-US" sz="2500" dirty="0"/>
              <a:t> NB</a:t>
            </a:r>
          </a:p>
          <a:p>
            <a:pPr marL="636587" indent="-457200">
              <a:lnSpc>
                <a:spcPct val="150000"/>
              </a:lnSpc>
              <a:buClrTx/>
              <a:buFont typeface="Wingdings" panose="05000000000000000000" pitchFamily="2" charset="2"/>
              <a:buChar char="Ø"/>
            </a:pPr>
            <a:r>
              <a:rPr lang="en-US" sz="2500" dirty="0" err="1"/>
              <a:t>Hướng</a:t>
            </a:r>
            <a:r>
              <a:rPr lang="en-US" sz="2500" dirty="0"/>
              <a:t> </a:t>
            </a:r>
            <a:r>
              <a:rPr lang="en-US" sz="2500" dirty="0" err="1"/>
              <a:t>dẫn</a:t>
            </a:r>
            <a:r>
              <a:rPr lang="en-US" sz="2500" dirty="0"/>
              <a:t> </a:t>
            </a:r>
            <a:r>
              <a:rPr lang="en-US" sz="2500" dirty="0" err="1"/>
              <a:t>phòng</a:t>
            </a:r>
            <a:r>
              <a:rPr lang="en-US" sz="2500" dirty="0"/>
              <a:t> </a:t>
            </a:r>
            <a:r>
              <a:rPr lang="en-US" sz="2500" dirty="0" err="1"/>
              <a:t>ngừa</a:t>
            </a:r>
            <a:r>
              <a:rPr lang="en-US" sz="2500" dirty="0"/>
              <a:t> </a:t>
            </a:r>
            <a:r>
              <a:rPr lang="en-US" sz="2500" dirty="0" err="1"/>
              <a:t>chảy</a:t>
            </a:r>
            <a:r>
              <a:rPr lang="en-US" sz="2500" dirty="0"/>
              <a:t> </a:t>
            </a:r>
            <a:r>
              <a:rPr lang="en-US" sz="2500" dirty="0" err="1"/>
              <a:t>máu</a:t>
            </a:r>
            <a:r>
              <a:rPr lang="en-US" sz="2500" dirty="0"/>
              <a:t> </a:t>
            </a:r>
            <a:r>
              <a:rPr lang="en-US" sz="2500" dirty="0" err="1"/>
              <a:t>sau</a:t>
            </a:r>
            <a:r>
              <a:rPr lang="en-US" sz="2500" dirty="0"/>
              <a:t> </a:t>
            </a:r>
            <a:r>
              <a:rPr lang="en-US" sz="2500" dirty="0" err="1"/>
              <a:t>mổ</a:t>
            </a:r>
            <a:endParaRPr lang="en-US" sz="2500" dirty="0"/>
          </a:p>
          <a:p>
            <a:pPr marL="636587" indent="-457200">
              <a:lnSpc>
                <a:spcPct val="150000"/>
              </a:lnSpc>
              <a:buClrTx/>
              <a:buFont typeface="Wingdings" panose="05000000000000000000" pitchFamily="2" charset="2"/>
              <a:buChar char="Ø"/>
            </a:pPr>
            <a:r>
              <a:rPr lang="en-US" sz="2500" dirty="0" err="1"/>
              <a:t>Phòng</a:t>
            </a:r>
            <a:r>
              <a:rPr lang="en-US" sz="2500" dirty="0"/>
              <a:t> </a:t>
            </a:r>
            <a:r>
              <a:rPr lang="en-US" sz="2500" dirty="0" err="1"/>
              <a:t>ngừa</a:t>
            </a:r>
            <a:r>
              <a:rPr lang="en-US" sz="2500" dirty="0"/>
              <a:t> </a:t>
            </a:r>
            <a:r>
              <a:rPr lang="en-US" sz="2500" dirty="0" err="1"/>
              <a:t>tái</a:t>
            </a:r>
            <a:r>
              <a:rPr lang="en-US" sz="2500" dirty="0"/>
              <a:t> </a:t>
            </a:r>
            <a:r>
              <a:rPr lang="en-US" sz="2500" dirty="0" err="1"/>
              <a:t>phát</a:t>
            </a:r>
            <a:endParaRPr lang="en-US" sz="2500" dirty="0"/>
          </a:p>
        </p:txBody>
      </p:sp>
      <p:sp>
        <p:nvSpPr>
          <p:cNvPr id="4" name="Title 3">
            <a:extLst>
              <a:ext uri="{FF2B5EF4-FFF2-40B4-BE49-F238E27FC236}">
                <a16:creationId xmlns:a16="http://schemas.microsoft.com/office/drawing/2014/main" id="{FC425533-5EFF-4E43-9BED-42FB9E045292}"/>
              </a:ext>
            </a:extLst>
          </p:cNvPr>
          <p:cNvSpPr txBox="1">
            <a:spLocks/>
          </p:cNvSpPr>
          <p:nvPr/>
        </p:nvSpPr>
        <p:spPr>
          <a:xfrm>
            <a:off x="38100" y="0"/>
            <a:ext cx="9105900" cy="588363"/>
          </a:xfrm>
          <a:prstGeom prst="rect">
            <a:avLst/>
          </a:prstGeom>
          <a:ln w="25400" cap="flat" cmpd="sng" algn="ctr">
            <a:solidFill>
              <a:schemeClr val="accent5">
                <a:lumMod val="20000"/>
                <a:lumOff val="8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eaLnBrk="1" latinLnBrk="0" hangingPunct="1">
              <a:spcBef>
                <a:spcPct val="0"/>
              </a:spcBef>
              <a:buNone/>
              <a:defRPr kumimoji="0" sz="3000" b="0" kern="1200" cap="sm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800" b="1" dirty="0" err="1">
                <a:solidFill>
                  <a:schemeClr val="bg1"/>
                </a:solidFill>
                <a:cs typeface="Times New Roman" panose="02020603050405020304" pitchFamily="18" charset="0"/>
              </a:rPr>
              <a:t>Áp</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xe</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hậu</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môn</a:t>
            </a:r>
            <a:endParaRPr lang="en-US" sz="4800" b="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4258378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2875" y="49654"/>
            <a:ext cx="8610600" cy="788546"/>
          </a:xfrm>
          <a:prstGeom prst="rect">
            <a:avLst/>
          </a:prstGeom>
          <a:solidFill>
            <a:schemeClr val="accent1"/>
          </a:solidFill>
          <a:ln>
            <a:solidFill>
              <a:schemeClr val="accent5">
                <a:lumMod val="20000"/>
                <a:lumOff val="80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cs typeface="Times New Roman" panose="02020603050405020304" pitchFamily="18" charset="0"/>
              </a:rPr>
              <a:t>CHẨN ĐOÁN ĐIỀU DƯỠNG</a:t>
            </a:r>
          </a:p>
        </p:txBody>
      </p:sp>
      <p:sp>
        <p:nvSpPr>
          <p:cNvPr id="3" name="Rectangle 2"/>
          <p:cNvSpPr/>
          <p:nvPr/>
        </p:nvSpPr>
        <p:spPr>
          <a:xfrm>
            <a:off x="228600" y="1143000"/>
            <a:ext cx="8305800" cy="3474990"/>
          </a:xfrm>
          <a:prstGeom prst="rect">
            <a:avLst/>
          </a:prstGeom>
        </p:spPr>
        <p:txBody>
          <a:bodyPr wrap="square">
            <a:spAutoFit/>
          </a:bodyPr>
          <a:lstStyle/>
          <a:p>
            <a:pPr marL="742950" marR="0" lvl="0" indent="-514350">
              <a:lnSpc>
                <a:spcPct val="150000"/>
              </a:lnSpc>
              <a:spcBef>
                <a:spcPts val="600"/>
              </a:spcBef>
              <a:spcAft>
                <a:spcPts val="0"/>
              </a:spcAft>
              <a:buFont typeface="+mj-lt"/>
              <a:buAutoNum type="arabicPeriod"/>
            </a:pPr>
            <a:r>
              <a:rPr lang="en-US" sz="2800" dirty="0">
                <a:latin typeface="+mj-lt"/>
                <a:ea typeface="Times New Roman" panose="02020603050405020304" pitchFamily="18" charset="0"/>
                <a:cs typeface="Times New Roman" panose="02020603050405020304" pitchFamily="18" charset="0"/>
              </a:rPr>
              <a:t>NB </a:t>
            </a:r>
            <a:r>
              <a:rPr lang="en-US" sz="2800" dirty="0" err="1">
                <a:latin typeface="+mj-lt"/>
                <a:ea typeface="Times New Roman" panose="02020603050405020304" pitchFamily="18" charset="0"/>
                <a:cs typeface="Times New Roman" panose="02020603050405020304" pitchFamily="18" charset="0"/>
              </a:rPr>
              <a:t>đau</a:t>
            </a:r>
            <a:r>
              <a:rPr lang="en-US" sz="2800" dirty="0">
                <a:latin typeface="+mj-lt"/>
                <a:ea typeface="Times New Roman" panose="02020603050405020304" pitchFamily="18" charset="0"/>
                <a:cs typeface="Times New Roman" panose="02020603050405020304" pitchFamily="18" charset="0"/>
              </a:rPr>
              <a:t> </a:t>
            </a:r>
            <a:r>
              <a:rPr lang="en-US" sz="2800" dirty="0" err="1">
                <a:latin typeface="+mj-lt"/>
                <a:ea typeface="Times New Roman" panose="02020603050405020304" pitchFamily="18" charset="0"/>
                <a:cs typeface="Times New Roman" panose="02020603050405020304" pitchFamily="18" charset="0"/>
              </a:rPr>
              <a:t>vết</a:t>
            </a:r>
            <a:r>
              <a:rPr lang="en-US" sz="2800" dirty="0">
                <a:latin typeface="+mj-lt"/>
                <a:ea typeface="Times New Roman" panose="02020603050405020304" pitchFamily="18" charset="0"/>
                <a:cs typeface="Times New Roman" panose="02020603050405020304" pitchFamily="18" charset="0"/>
              </a:rPr>
              <a:t> </a:t>
            </a:r>
            <a:r>
              <a:rPr lang="en-US" sz="2800" dirty="0" err="1">
                <a:latin typeface="+mj-lt"/>
                <a:ea typeface="Times New Roman" panose="02020603050405020304" pitchFamily="18" charset="0"/>
                <a:cs typeface="Times New Roman" panose="02020603050405020304" pitchFamily="18" charset="0"/>
              </a:rPr>
              <a:t>mổ</a:t>
            </a:r>
            <a:r>
              <a:rPr lang="en-US" sz="2800" dirty="0">
                <a:latin typeface="+mj-lt"/>
                <a:ea typeface="Times New Roman" panose="02020603050405020304" pitchFamily="18" charset="0"/>
                <a:cs typeface="Times New Roman" panose="02020603050405020304" pitchFamily="18" charset="0"/>
              </a:rPr>
              <a:t> (3/10) do </a:t>
            </a:r>
            <a:r>
              <a:rPr lang="en-US" sz="2800" dirty="0" err="1">
                <a:latin typeface="+mj-lt"/>
                <a:ea typeface="Times New Roman" panose="02020603050405020304" pitchFamily="18" charset="0"/>
                <a:cs typeface="Times New Roman" panose="02020603050405020304" pitchFamily="18" charset="0"/>
              </a:rPr>
              <a:t>có</a:t>
            </a:r>
            <a:r>
              <a:rPr lang="en-US" sz="2800" dirty="0">
                <a:latin typeface="+mj-lt"/>
                <a:ea typeface="Times New Roman" panose="02020603050405020304" pitchFamily="18" charset="0"/>
                <a:cs typeface="Times New Roman" panose="02020603050405020304" pitchFamily="18" charset="0"/>
              </a:rPr>
              <a:t> </a:t>
            </a:r>
            <a:r>
              <a:rPr lang="en-US" sz="2800" dirty="0" err="1">
                <a:latin typeface="+mj-lt"/>
                <a:ea typeface="Times New Roman" panose="02020603050405020304" pitchFamily="18" charset="0"/>
                <a:cs typeface="Times New Roman" panose="02020603050405020304" pitchFamily="18" charset="0"/>
              </a:rPr>
              <a:t>vết</a:t>
            </a:r>
            <a:r>
              <a:rPr lang="en-US" sz="2800" dirty="0">
                <a:latin typeface="+mj-lt"/>
                <a:ea typeface="Times New Roman" panose="02020603050405020304" pitchFamily="18" charset="0"/>
                <a:cs typeface="Times New Roman" panose="02020603050405020304" pitchFamily="18" charset="0"/>
              </a:rPr>
              <a:t> </a:t>
            </a:r>
            <a:r>
              <a:rPr lang="en-US" sz="2800" dirty="0" err="1">
                <a:latin typeface="+mj-lt"/>
                <a:ea typeface="Times New Roman" panose="02020603050405020304" pitchFamily="18" charset="0"/>
                <a:cs typeface="Times New Roman" panose="02020603050405020304" pitchFamily="18" charset="0"/>
              </a:rPr>
              <a:t>thương</a:t>
            </a:r>
            <a:r>
              <a:rPr lang="en-US" sz="2800" dirty="0">
                <a:latin typeface="+mj-lt"/>
                <a:ea typeface="Times New Roman" panose="02020603050405020304" pitchFamily="18" charset="0"/>
                <a:cs typeface="Times New Roman" panose="02020603050405020304" pitchFamily="18" charset="0"/>
              </a:rPr>
              <a:t> </a:t>
            </a:r>
            <a:r>
              <a:rPr lang="en-US" sz="2800" dirty="0" err="1">
                <a:latin typeface="+mj-lt"/>
                <a:ea typeface="Times New Roman" panose="02020603050405020304" pitchFamily="18" charset="0"/>
                <a:cs typeface="Times New Roman" panose="02020603050405020304" pitchFamily="18" charset="0"/>
              </a:rPr>
              <a:t>sau</a:t>
            </a:r>
            <a:r>
              <a:rPr lang="en-US" sz="2800" dirty="0">
                <a:latin typeface="+mj-lt"/>
                <a:ea typeface="Times New Roman" panose="02020603050405020304" pitchFamily="18" charset="0"/>
                <a:cs typeface="Times New Roman" panose="02020603050405020304" pitchFamily="18" charset="0"/>
              </a:rPr>
              <a:t> </a:t>
            </a:r>
            <a:r>
              <a:rPr lang="en-US" sz="2800" dirty="0" err="1">
                <a:latin typeface="+mj-lt"/>
                <a:ea typeface="Times New Roman" panose="02020603050405020304" pitchFamily="18" charset="0"/>
                <a:cs typeface="Times New Roman" panose="02020603050405020304" pitchFamily="18" charset="0"/>
              </a:rPr>
              <a:t>phẫu</a:t>
            </a:r>
            <a:r>
              <a:rPr lang="en-US" sz="2800" dirty="0">
                <a:latin typeface="+mj-lt"/>
                <a:ea typeface="Times New Roman" panose="02020603050405020304" pitchFamily="18" charset="0"/>
                <a:cs typeface="Times New Roman" panose="02020603050405020304" pitchFamily="18" charset="0"/>
              </a:rPr>
              <a:t> </a:t>
            </a:r>
            <a:r>
              <a:rPr lang="en-US" sz="2800" dirty="0" err="1">
                <a:latin typeface="+mj-lt"/>
                <a:ea typeface="Times New Roman" panose="02020603050405020304" pitchFamily="18" charset="0"/>
                <a:cs typeface="Times New Roman" panose="02020603050405020304" pitchFamily="18" charset="0"/>
              </a:rPr>
              <a:t>thuật</a:t>
            </a:r>
            <a:endParaRPr lang="en-US" sz="2800" dirty="0">
              <a:ea typeface="Times New Roman" panose="02020603050405020304" pitchFamily="18" charset="0"/>
              <a:cs typeface="Times New Roman" panose="02020603050405020304" pitchFamily="18" charset="0"/>
            </a:endParaRPr>
          </a:p>
          <a:p>
            <a:pPr marL="742950" marR="0" lvl="0" indent="-514350">
              <a:lnSpc>
                <a:spcPct val="150000"/>
              </a:lnSpc>
              <a:spcBef>
                <a:spcPts val="600"/>
              </a:spcBef>
              <a:spcAft>
                <a:spcPts val="0"/>
              </a:spcAft>
              <a:buFont typeface="+mj-lt"/>
              <a:buAutoNum type="arabicPeriod"/>
            </a:pPr>
            <a:r>
              <a:rPr lang="en-US" sz="2800" dirty="0">
                <a:ea typeface="Times New Roman" panose="02020603050405020304" pitchFamily="18" charset="0"/>
                <a:cs typeface="Times New Roman" panose="02020603050405020304" pitchFamily="18" charset="0"/>
              </a:rPr>
              <a:t>NB </a:t>
            </a:r>
            <a:r>
              <a:rPr lang="en-US" sz="2800" dirty="0" err="1">
                <a:ea typeface="Times New Roman" panose="02020603050405020304" pitchFamily="18" charset="0"/>
                <a:cs typeface="Times New Roman" panose="02020603050405020304" pitchFamily="18" charset="0"/>
              </a:rPr>
              <a:t>thiếu</a:t>
            </a:r>
            <a:r>
              <a:rPr lang="en-US" sz="2800" dirty="0">
                <a:ea typeface="Times New Roman" panose="02020603050405020304" pitchFamily="18" charset="0"/>
                <a:cs typeface="Times New Roman" panose="02020603050405020304" pitchFamily="18" charset="0"/>
              </a:rPr>
              <a:t> </a:t>
            </a:r>
            <a:r>
              <a:rPr lang="en-US" sz="2800" dirty="0" err="1">
                <a:ea typeface="Times New Roman" panose="02020603050405020304" pitchFamily="18" charset="0"/>
                <a:cs typeface="Times New Roman" panose="02020603050405020304" pitchFamily="18" charset="0"/>
              </a:rPr>
              <a:t>kiến</a:t>
            </a:r>
            <a:r>
              <a:rPr lang="en-US" sz="2800" dirty="0">
                <a:ea typeface="Times New Roman" panose="02020603050405020304" pitchFamily="18" charset="0"/>
                <a:cs typeface="Times New Roman" panose="02020603050405020304" pitchFamily="18" charset="0"/>
              </a:rPr>
              <a:t> </a:t>
            </a:r>
            <a:r>
              <a:rPr lang="en-US" sz="2800" dirty="0" err="1">
                <a:ea typeface="Times New Roman" panose="02020603050405020304" pitchFamily="18" charset="0"/>
                <a:cs typeface="Times New Roman" panose="02020603050405020304" pitchFamily="18" charset="0"/>
              </a:rPr>
              <a:t>thức</a:t>
            </a:r>
            <a:r>
              <a:rPr lang="en-US" sz="2800" dirty="0">
                <a:ea typeface="Times New Roman" panose="02020603050405020304" pitchFamily="18" charset="0"/>
                <a:cs typeface="Times New Roman" panose="02020603050405020304" pitchFamily="18" charset="0"/>
              </a:rPr>
              <a:t> </a:t>
            </a:r>
            <a:r>
              <a:rPr lang="en-US" sz="2800" dirty="0" err="1">
                <a:ea typeface="Times New Roman" panose="02020603050405020304" pitchFamily="18" charset="0"/>
                <a:cs typeface="Times New Roman" panose="02020603050405020304" pitchFamily="18" charset="0"/>
              </a:rPr>
              <a:t>về</a:t>
            </a:r>
            <a:r>
              <a:rPr lang="en-US" sz="2800" dirty="0">
                <a:ea typeface="Times New Roman" panose="02020603050405020304" pitchFamily="18" charset="0"/>
                <a:cs typeface="Times New Roman" panose="02020603050405020304" pitchFamily="18" charset="0"/>
              </a:rPr>
              <a:t> </a:t>
            </a:r>
            <a:r>
              <a:rPr lang="en-US" sz="2800" dirty="0" err="1">
                <a:ea typeface="Times New Roman" panose="02020603050405020304" pitchFamily="18" charset="0"/>
                <a:cs typeface="Times New Roman" panose="02020603050405020304" pitchFamily="18" charset="0"/>
              </a:rPr>
              <a:t>bệnh</a:t>
            </a:r>
            <a:endParaRPr lang="en-US" sz="2800" dirty="0">
              <a:ea typeface="Times New Roman" panose="02020603050405020304" pitchFamily="18" charset="0"/>
              <a:cs typeface="Times New Roman" panose="02020603050405020304" pitchFamily="18" charset="0"/>
            </a:endParaRPr>
          </a:p>
          <a:p>
            <a:pPr marL="742950" indent="-514350">
              <a:lnSpc>
                <a:spcPct val="150000"/>
              </a:lnSpc>
              <a:spcBef>
                <a:spcPts val="600"/>
              </a:spcBef>
              <a:buFont typeface="+mj-lt"/>
              <a:buAutoNum type="arabicPeriod"/>
            </a:pPr>
            <a:r>
              <a:rPr lang="en-US" sz="2800" dirty="0" err="1">
                <a:ea typeface="Times New Roman" panose="02020603050405020304" pitchFamily="18" charset="0"/>
                <a:cs typeface="Times New Roman" panose="02020603050405020304" pitchFamily="18" charset="0"/>
              </a:rPr>
              <a:t>Nguy</a:t>
            </a:r>
            <a:r>
              <a:rPr lang="en-US" sz="2800" dirty="0">
                <a:ea typeface="Times New Roman" panose="02020603050405020304" pitchFamily="18" charset="0"/>
                <a:cs typeface="Times New Roman" panose="02020603050405020304" pitchFamily="18" charset="0"/>
              </a:rPr>
              <a:t> </a:t>
            </a:r>
            <a:r>
              <a:rPr lang="en-US" sz="2800" dirty="0" err="1">
                <a:ea typeface="Times New Roman" panose="02020603050405020304" pitchFamily="18" charset="0"/>
                <a:cs typeface="Times New Roman" panose="02020603050405020304" pitchFamily="18" charset="0"/>
              </a:rPr>
              <a:t>cơ</a:t>
            </a:r>
            <a:r>
              <a:rPr lang="en-US" sz="2800" dirty="0">
                <a:ea typeface="Times New Roman" panose="02020603050405020304" pitchFamily="18" charset="0"/>
                <a:cs typeface="Times New Roman" panose="02020603050405020304" pitchFamily="18" charset="0"/>
              </a:rPr>
              <a:t> </a:t>
            </a:r>
            <a:r>
              <a:rPr lang="en-US" sz="2800" dirty="0" err="1">
                <a:ea typeface="Times New Roman" panose="02020603050405020304" pitchFamily="18" charset="0"/>
                <a:cs typeface="Times New Roman" panose="02020603050405020304" pitchFamily="18" charset="0"/>
              </a:rPr>
              <a:t>chảy</a:t>
            </a:r>
            <a:r>
              <a:rPr lang="en-US" sz="2800" dirty="0">
                <a:ea typeface="Times New Roman" panose="02020603050405020304" pitchFamily="18" charset="0"/>
                <a:cs typeface="Times New Roman" panose="02020603050405020304" pitchFamily="18" charset="0"/>
              </a:rPr>
              <a:t> </a:t>
            </a:r>
            <a:r>
              <a:rPr lang="en-US" sz="2800" dirty="0" err="1">
                <a:ea typeface="Times New Roman" panose="02020603050405020304" pitchFamily="18" charset="0"/>
                <a:cs typeface="Times New Roman" panose="02020603050405020304" pitchFamily="18" charset="0"/>
              </a:rPr>
              <a:t>máu</a:t>
            </a:r>
            <a:r>
              <a:rPr lang="en-US" sz="2800" dirty="0">
                <a:ea typeface="Times New Roman" panose="02020603050405020304" pitchFamily="18" charset="0"/>
                <a:cs typeface="Times New Roman" panose="02020603050405020304" pitchFamily="18" charset="0"/>
              </a:rPr>
              <a:t> </a:t>
            </a:r>
            <a:r>
              <a:rPr lang="en-US" sz="2800" dirty="0" err="1">
                <a:ea typeface="Times New Roman" panose="02020603050405020304" pitchFamily="18" charset="0"/>
                <a:cs typeface="Times New Roman" panose="02020603050405020304" pitchFamily="18" charset="0"/>
              </a:rPr>
              <a:t>sau</a:t>
            </a:r>
            <a:r>
              <a:rPr lang="en-US" sz="2800" dirty="0">
                <a:ea typeface="Times New Roman" panose="02020603050405020304" pitchFamily="18" charset="0"/>
                <a:cs typeface="Times New Roman" panose="02020603050405020304" pitchFamily="18" charset="0"/>
              </a:rPr>
              <a:t> </a:t>
            </a:r>
            <a:r>
              <a:rPr lang="en-US" sz="2800" dirty="0" err="1">
                <a:ea typeface="Times New Roman" panose="02020603050405020304" pitchFamily="18" charset="0"/>
                <a:cs typeface="Times New Roman" panose="02020603050405020304" pitchFamily="18" charset="0"/>
              </a:rPr>
              <a:t>phẫu</a:t>
            </a:r>
            <a:r>
              <a:rPr lang="en-US" sz="2800" dirty="0">
                <a:ea typeface="Times New Roman" panose="02020603050405020304" pitchFamily="18" charset="0"/>
                <a:cs typeface="Times New Roman" panose="02020603050405020304" pitchFamily="18" charset="0"/>
              </a:rPr>
              <a:t> </a:t>
            </a:r>
            <a:r>
              <a:rPr lang="en-US" sz="2800" dirty="0" err="1">
                <a:ea typeface="Times New Roman" panose="02020603050405020304" pitchFamily="18" charset="0"/>
                <a:cs typeface="Times New Roman" panose="02020603050405020304" pitchFamily="18" charset="0"/>
              </a:rPr>
              <a:t>thuật</a:t>
            </a:r>
            <a:endParaRPr lang="en-US" sz="2800" dirty="0">
              <a:ea typeface="Times New Roman" panose="02020603050405020304" pitchFamily="18" charset="0"/>
              <a:cs typeface="Times New Roman" panose="02020603050405020304" pitchFamily="18" charset="0"/>
            </a:endParaRPr>
          </a:p>
          <a:p>
            <a:pPr marL="228600" marR="0" lvl="0" indent="57150">
              <a:lnSpc>
                <a:spcPct val="150000"/>
              </a:lnSpc>
              <a:spcBef>
                <a:spcPts val="600"/>
              </a:spcBef>
              <a:spcAft>
                <a:spcPts val="0"/>
              </a:spcAft>
            </a:pPr>
            <a:endParaRPr lang="en-US" sz="2800"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9797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2400" y="152400"/>
            <a:ext cx="8534400" cy="1905000"/>
          </a:xfrm>
          <a:prstGeom prst="roundRect">
            <a:avLst/>
          </a:prstGeom>
          <a:solidFill>
            <a:schemeClr val="accent1"/>
          </a:solidFill>
          <a:ln>
            <a:solidFill>
              <a:schemeClr val="accent5">
                <a:lumMod val="20000"/>
                <a:lumOff val="80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rPr>
              <a:t>PHẦN 3: </a:t>
            </a:r>
            <a:r>
              <a:rPr lang="en-US" sz="5400" b="1" dirty="0">
                <a:solidFill>
                  <a:schemeClr val="bg1"/>
                </a:solidFill>
              </a:rPr>
              <a:t/>
            </a:r>
            <a:br>
              <a:rPr lang="en-US" sz="5400" b="1" dirty="0">
                <a:solidFill>
                  <a:schemeClr val="bg1"/>
                </a:solidFill>
              </a:rPr>
            </a:br>
            <a:r>
              <a:rPr lang="en-US" sz="5400" b="1" dirty="0">
                <a:solidFill>
                  <a:schemeClr val="bg1"/>
                </a:solidFill>
              </a:rPr>
              <a:t>  </a:t>
            </a:r>
            <a:r>
              <a:rPr lang="en-US" sz="4800" b="1" dirty="0">
                <a:solidFill>
                  <a:schemeClr val="bg1"/>
                </a:solidFill>
              </a:rPr>
              <a:t>KẾ HOẠCH CHĂM SÓC</a:t>
            </a:r>
            <a:endParaRPr lang="en-US" sz="4800" dirty="0">
              <a:solidFill>
                <a:schemeClr val="bg1"/>
              </a:solidFill>
            </a:endParaRPr>
          </a:p>
        </p:txBody>
      </p:sp>
      <p:sp>
        <p:nvSpPr>
          <p:cNvPr id="30722" name="AutoShape 2" descr="Image result for knowled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33794" name="Picture 2" descr="Related image"/>
          <p:cNvPicPr>
            <a:picLocks noChangeAspect="1" noChangeArrowheads="1"/>
          </p:cNvPicPr>
          <p:nvPr/>
        </p:nvPicPr>
        <p:blipFill>
          <a:blip r:embed="rId2" cstate="print"/>
          <a:srcRect/>
          <a:stretch>
            <a:fillRect/>
          </a:stretch>
        </p:blipFill>
        <p:spPr bwMode="auto">
          <a:xfrm>
            <a:off x="2133600" y="2354263"/>
            <a:ext cx="4571999" cy="35052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60793" y="2438400"/>
            <a:ext cx="3897407" cy="3939540"/>
          </a:xfrm>
          <a:prstGeom prst="rect">
            <a:avLst/>
          </a:prstGeom>
        </p:spPr>
        <p:txBody>
          <a:bodyPr wrap="square">
            <a:spAutoFit/>
          </a:bodyPr>
          <a:lstStyle/>
          <a:p>
            <a:pPr marL="457200" indent="-457200">
              <a:buClr>
                <a:srgbClr val="0070C0"/>
              </a:buClr>
              <a:buSzPct val="100000"/>
              <a:buFont typeface="Wingdings" panose="05000000000000000000" pitchFamily="2" charset="2"/>
              <a:buChar char="ü"/>
            </a:pPr>
            <a:r>
              <a:rPr lang="en-US" sz="2500" dirty="0">
                <a:cs typeface="Times New Roman" panose="02020603050405020304" pitchFamily="18" charset="0"/>
              </a:rPr>
              <a:t>Theo </a:t>
            </a:r>
            <a:r>
              <a:rPr lang="en-US" sz="2500" dirty="0" err="1">
                <a:cs typeface="Times New Roman" panose="02020603050405020304" pitchFamily="18" charset="0"/>
              </a:rPr>
              <a:t>dõi</a:t>
            </a:r>
            <a:r>
              <a:rPr lang="en-US" sz="2500" dirty="0">
                <a:cs typeface="Times New Roman" panose="02020603050405020304" pitchFamily="18" charset="0"/>
              </a:rPr>
              <a:t> </a:t>
            </a:r>
            <a:r>
              <a:rPr lang="en-US" sz="2500" dirty="0" err="1">
                <a:cs typeface="Times New Roman" panose="02020603050405020304" pitchFamily="18" charset="0"/>
              </a:rPr>
              <a:t>sinh</a:t>
            </a:r>
            <a:r>
              <a:rPr lang="en-US" sz="2500" dirty="0">
                <a:cs typeface="Times New Roman" panose="02020603050405020304" pitchFamily="18" charset="0"/>
              </a:rPr>
              <a:t> </a:t>
            </a:r>
            <a:r>
              <a:rPr lang="en-US" sz="2500" dirty="0" err="1">
                <a:cs typeface="Times New Roman" panose="02020603050405020304" pitchFamily="18" charset="0"/>
              </a:rPr>
              <a:t>hiệu</a:t>
            </a:r>
            <a:r>
              <a:rPr lang="en-US" sz="2500" dirty="0">
                <a:cs typeface="Times New Roman" panose="02020603050405020304" pitchFamily="18" charset="0"/>
              </a:rPr>
              <a:t> </a:t>
            </a:r>
            <a:r>
              <a:rPr lang="en-US" sz="2500" dirty="0" err="1">
                <a:cs typeface="Times New Roman" panose="02020603050405020304" pitchFamily="18" charset="0"/>
              </a:rPr>
              <a:t>mỗi</a:t>
            </a:r>
            <a:r>
              <a:rPr lang="en-US" sz="2500" dirty="0">
                <a:cs typeface="Times New Roman" panose="02020603050405020304" pitchFamily="18" charset="0"/>
              </a:rPr>
              <a:t> 8h</a:t>
            </a:r>
          </a:p>
          <a:p>
            <a:pPr marL="457200" indent="-457200">
              <a:buClr>
                <a:srgbClr val="0070C0"/>
              </a:buClr>
              <a:buSzPct val="100000"/>
              <a:buFont typeface="Wingdings" panose="05000000000000000000" pitchFamily="2" charset="2"/>
              <a:buChar char="ü"/>
            </a:pPr>
            <a:r>
              <a:rPr lang="en-US" sz="2500" dirty="0">
                <a:cs typeface="Times New Roman" panose="02020603050405020304" pitchFamily="18" charset="0"/>
              </a:rPr>
              <a:t>NB </a:t>
            </a:r>
            <a:r>
              <a:rPr lang="en-US" sz="2500" dirty="0" err="1">
                <a:cs typeface="Times New Roman" panose="02020603050405020304" pitchFamily="18" charset="0"/>
              </a:rPr>
              <a:t>đau</a:t>
            </a:r>
            <a:r>
              <a:rPr lang="en-US" sz="2500" dirty="0">
                <a:cs typeface="Times New Roman" panose="02020603050405020304" pitchFamily="18" charset="0"/>
              </a:rPr>
              <a:t> </a:t>
            </a:r>
            <a:r>
              <a:rPr lang="en-US" sz="2500" dirty="0" err="1">
                <a:cs typeface="Times New Roman" panose="02020603050405020304" pitchFamily="18" charset="0"/>
              </a:rPr>
              <a:t>từ</a:t>
            </a:r>
            <a:r>
              <a:rPr lang="en-US" sz="2500" dirty="0">
                <a:cs typeface="Times New Roman" panose="02020603050405020304" pitchFamily="18" charset="0"/>
              </a:rPr>
              <a:t> 2-3 </a:t>
            </a:r>
            <a:r>
              <a:rPr lang="en-US" sz="2500" dirty="0" err="1">
                <a:cs typeface="Times New Roman" panose="02020603050405020304" pitchFamily="18" charset="0"/>
              </a:rPr>
              <a:t>điểm</a:t>
            </a:r>
            <a:r>
              <a:rPr lang="en-US" sz="2500" dirty="0">
                <a:cs typeface="Times New Roman" panose="02020603050405020304" pitchFamily="18" charset="0"/>
              </a:rPr>
              <a:t> </a:t>
            </a:r>
            <a:r>
              <a:rPr lang="en-US" sz="2500" dirty="0" err="1">
                <a:cs typeface="Times New Roman" panose="02020603050405020304" pitchFamily="18" charset="0"/>
              </a:rPr>
              <a:t>theo</a:t>
            </a:r>
            <a:r>
              <a:rPr lang="en-US" sz="2500" dirty="0">
                <a:cs typeface="Times New Roman" panose="02020603050405020304" pitchFamily="18" charset="0"/>
              </a:rPr>
              <a:t> </a:t>
            </a:r>
            <a:r>
              <a:rPr lang="en-US" sz="2500" dirty="0" err="1">
                <a:cs typeface="Times New Roman" panose="02020603050405020304" pitchFamily="18" charset="0"/>
              </a:rPr>
              <a:t>thang</a:t>
            </a:r>
            <a:r>
              <a:rPr lang="en-US" sz="2500" dirty="0">
                <a:cs typeface="Times New Roman" panose="02020603050405020304" pitchFamily="18" charset="0"/>
              </a:rPr>
              <a:t> </a:t>
            </a:r>
            <a:r>
              <a:rPr lang="en-US" sz="2500" dirty="0" err="1">
                <a:cs typeface="Times New Roman" panose="02020603050405020304" pitchFamily="18" charset="0"/>
              </a:rPr>
              <a:t>điểm</a:t>
            </a:r>
            <a:r>
              <a:rPr lang="en-US" sz="2500" dirty="0">
                <a:cs typeface="Times New Roman" panose="02020603050405020304" pitchFamily="18" charset="0"/>
              </a:rPr>
              <a:t> </a:t>
            </a:r>
            <a:r>
              <a:rPr lang="en-US" sz="2500" dirty="0" err="1">
                <a:cs typeface="Times New Roman" panose="02020603050405020304" pitchFamily="18" charset="0"/>
              </a:rPr>
              <a:t>wong</a:t>
            </a:r>
            <a:r>
              <a:rPr lang="en-US" sz="2500" dirty="0">
                <a:cs typeface="Times New Roman" panose="02020603050405020304" pitchFamily="18" charset="0"/>
              </a:rPr>
              <a:t>-backer</a:t>
            </a: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err="1">
                <a:cs typeface="Times New Roman" panose="02020603050405020304" pitchFamily="18" charset="0"/>
              </a:rPr>
              <a:t>Thực</a:t>
            </a:r>
            <a:r>
              <a:rPr lang="en-US" sz="2500" dirty="0">
                <a:cs typeface="Times New Roman" panose="02020603050405020304" pitchFamily="18" charset="0"/>
              </a:rPr>
              <a:t> </a:t>
            </a:r>
            <a:r>
              <a:rPr lang="en-US" sz="2500" dirty="0" err="1">
                <a:cs typeface="Times New Roman" panose="02020603050405020304" pitchFamily="18" charset="0"/>
              </a:rPr>
              <a:t>hiện</a:t>
            </a:r>
            <a:r>
              <a:rPr lang="en-US" sz="2500" dirty="0">
                <a:cs typeface="Times New Roman" panose="02020603050405020304" pitchFamily="18" charset="0"/>
              </a:rPr>
              <a:t> y </a:t>
            </a:r>
            <a:r>
              <a:rPr lang="en-US" sz="2500" dirty="0" err="1">
                <a:cs typeface="Times New Roman" panose="02020603050405020304" pitchFamily="18" charset="0"/>
              </a:rPr>
              <a:t>lệnh</a:t>
            </a:r>
            <a:r>
              <a:rPr lang="en-US" sz="2500" dirty="0">
                <a:cs typeface="Times New Roman" panose="02020603050405020304" pitchFamily="18" charset="0"/>
              </a:rPr>
              <a:t> </a:t>
            </a:r>
            <a:r>
              <a:rPr lang="en-US" sz="2500" dirty="0" err="1">
                <a:cs typeface="Times New Roman" panose="02020603050405020304" pitchFamily="18" charset="0"/>
              </a:rPr>
              <a:t>thuốc</a:t>
            </a:r>
            <a:r>
              <a:rPr lang="en-US" sz="2500" dirty="0">
                <a:cs typeface="Times New Roman" panose="02020603050405020304" pitchFamily="18" charset="0"/>
              </a:rPr>
              <a:t> </a:t>
            </a:r>
            <a:r>
              <a:rPr lang="en-US" sz="2500" dirty="0" err="1">
                <a:cs typeface="Times New Roman" panose="02020603050405020304" pitchFamily="18" charset="0"/>
              </a:rPr>
              <a:t>giảm</a:t>
            </a:r>
            <a:r>
              <a:rPr lang="en-US" sz="2500" dirty="0">
                <a:cs typeface="Times New Roman" panose="02020603050405020304" pitchFamily="18" charset="0"/>
              </a:rPr>
              <a:t> </a:t>
            </a:r>
            <a:r>
              <a:rPr lang="en-US" sz="2500" dirty="0" err="1">
                <a:cs typeface="Times New Roman" panose="02020603050405020304" pitchFamily="18" charset="0"/>
              </a:rPr>
              <a:t>đau</a:t>
            </a:r>
            <a:r>
              <a:rPr lang="en-US" sz="2500" dirty="0">
                <a:cs typeface="Times New Roman" panose="02020603050405020304" pitchFamily="18" charset="0"/>
              </a:rPr>
              <a:t>: </a:t>
            </a:r>
            <a:r>
              <a:rPr lang="en-US" sz="2500" dirty="0" err="1">
                <a:cs typeface="Times New Roman" panose="02020603050405020304" pitchFamily="18" charset="0"/>
              </a:rPr>
              <a:t>Paracetamol</a:t>
            </a:r>
            <a:r>
              <a:rPr lang="en-US" sz="2500" dirty="0">
                <a:cs typeface="Times New Roman" panose="02020603050405020304" pitchFamily="18" charset="0"/>
              </a:rPr>
              <a:t>, Ketorolac</a:t>
            </a:r>
          </a:p>
        </p:txBody>
      </p:sp>
      <p:sp>
        <p:nvSpPr>
          <p:cNvPr id="4" name="Title 3">
            <a:extLst>
              <a:ext uri="{FF2B5EF4-FFF2-40B4-BE49-F238E27FC236}">
                <a16:creationId xmlns:a16="http://schemas.microsoft.com/office/drawing/2014/main" id="{BC0A98DC-8136-453A-837F-EB04B29A10F2}"/>
              </a:ext>
            </a:extLst>
          </p:cNvPr>
          <p:cNvSpPr>
            <a:spLocks noGrp="1"/>
          </p:cNvSpPr>
          <p:nvPr>
            <p:ph type="title"/>
          </p:nvPr>
        </p:nvSpPr>
        <p:spPr>
          <a:xfrm>
            <a:off x="70597" y="0"/>
            <a:ext cx="8689041" cy="1066800"/>
          </a:xfrm>
          <a:solidFill>
            <a:schemeClr val="accent2">
              <a:lumMod val="75000"/>
            </a:schemeClr>
          </a:solidFill>
        </p:spPr>
        <p:txBody>
          <a:bodyPr>
            <a:normAutofit/>
          </a:bodyPr>
          <a:lstStyle/>
          <a:p>
            <a:pPr algn="ctr"/>
            <a:r>
              <a:rPr lang="en-US" sz="3200" dirty="0">
                <a:solidFill>
                  <a:schemeClr val="bg2">
                    <a:lumMod val="90000"/>
                  </a:schemeClr>
                </a:solidFill>
                <a:latin typeface="+mn-lt"/>
                <a:ea typeface="Times New Roman" panose="02020603050405020304" pitchFamily="18" charset="0"/>
                <a:cs typeface="Times New Roman" panose="02020603050405020304" pitchFamily="18" charset="0"/>
              </a:rPr>
              <a:t>1. NB ĐAU VẾT MỔ DO CÓ VẾT THƯƠNG SAU PHẪU THUẬT </a:t>
            </a:r>
            <a:endParaRPr lang="vi-VN" dirty="0">
              <a:solidFill>
                <a:schemeClr val="bg2">
                  <a:lumMod val="90000"/>
                </a:schemeClr>
              </a:solidFill>
              <a:latin typeface="+mn-lt"/>
            </a:endParaRPr>
          </a:p>
        </p:txBody>
      </p:sp>
      <p:sp>
        <p:nvSpPr>
          <p:cNvPr id="6" name="Rectangle 5">
            <a:extLst>
              <a:ext uri="{FF2B5EF4-FFF2-40B4-BE49-F238E27FC236}">
                <a16:creationId xmlns:a16="http://schemas.microsoft.com/office/drawing/2014/main" id="{E7D14737-DAFD-42A9-8D65-EF57A6B9A819}"/>
              </a:ext>
            </a:extLst>
          </p:cNvPr>
          <p:cNvSpPr/>
          <p:nvPr/>
        </p:nvSpPr>
        <p:spPr>
          <a:xfrm>
            <a:off x="221879" y="2438400"/>
            <a:ext cx="4038600" cy="3554819"/>
          </a:xfrm>
          <a:prstGeom prst="rect">
            <a:avLst/>
          </a:prstGeom>
        </p:spPr>
        <p:txBody>
          <a:bodyPr wrap="square">
            <a:spAutoFit/>
          </a:bodyPr>
          <a:lstStyle/>
          <a:p>
            <a:pPr marL="457200" indent="-457200">
              <a:buClr>
                <a:srgbClr val="0070C0"/>
              </a:buClr>
              <a:buSzPct val="100000"/>
              <a:buFont typeface="Wingdings" panose="05000000000000000000" pitchFamily="2" charset="2"/>
              <a:buChar char="ü"/>
            </a:pPr>
            <a:r>
              <a:rPr lang="en-US" sz="2500" dirty="0">
                <a:cs typeface="Times New Roman" panose="02020603050405020304" pitchFamily="18" charset="0"/>
              </a:rPr>
              <a:t>Theo </a:t>
            </a:r>
            <a:r>
              <a:rPr lang="en-US" sz="2500" dirty="0" err="1">
                <a:cs typeface="Times New Roman" panose="02020603050405020304" pitchFamily="18" charset="0"/>
              </a:rPr>
              <a:t>dõi</a:t>
            </a:r>
            <a:r>
              <a:rPr lang="en-US" sz="2500" dirty="0">
                <a:cs typeface="Times New Roman" panose="02020603050405020304" pitchFamily="18" charset="0"/>
              </a:rPr>
              <a:t> </a:t>
            </a:r>
            <a:r>
              <a:rPr lang="en-US" sz="2500" dirty="0" err="1">
                <a:cs typeface="Times New Roman" panose="02020603050405020304" pitchFamily="18" charset="0"/>
              </a:rPr>
              <a:t>sinh</a:t>
            </a:r>
            <a:r>
              <a:rPr lang="en-US" sz="2500" dirty="0">
                <a:cs typeface="Times New Roman" panose="02020603050405020304" pitchFamily="18" charset="0"/>
              </a:rPr>
              <a:t> </a:t>
            </a:r>
            <a:r>
              <a:rPr lang="en-US" sz="2500" dirty="0" err="1">
                <a:cs typeface="Times New Roman" panose="02020603050405020304" pitchFamily="18" charset="0"/>
              </a:rPr>
              <a:t>hiệu</a:t>
            </a: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err="1">
                <a:cs typeface="Times New Roman" panose="02020603050405020304" pitchFamily="18" charset="0"/>
              </a:rPr>
              <a:t>Đánh</a:t>
            </a:r>
            <a:r>
              <a:rPr lang="en-US" sz="2500" dirty="0">
                <a:cs typeface="Times New Roman" panose="02020603050405020304" pitchFamily="18" charset="0"/>
              </a:rPr>
              <a:t> </a:t>
            </a:r>
            <a:r>
              <a:rPr lang="en-US" sz="2500" dirty="0" err="1">
                <a:cs typeface="Times New Roman" panose="02020603050405020304" pitchFamily="18" charset="0"/>
              </a:rPr>
              <a:t>giá</a:t>
            </a:r>
            <a:r>
              <a:rPr lang="en-US" sz="2500" dirty="0">
                <a:cs typeface="Times New Roman" panose="02020603050405020304" pitchFamily="18" charset="0"/>
              </a:rPr>
              <a:t> </a:t>
            </a:r>
            <a:r>
              <a:rPr lang="en-US" sz="2500" dirty="0" err="1">
                <a:cs typeface="Times New Roman" panose="02020603050405020304" pitchFamily="18" charset="0"/>
              </a:rPr>
              <a:t>mức</a:t>
            </a:r>
            <a:r>
              <a:rPr lang="en-US" sz="2500" dirty="0">
                <a:cs typeface="Times New Roman" panose="02020603050405020304" pitchFamily="18" charset="0"/>
              </a:rPr>
              <a:t> </a:t>
            </a:r>
            <a:r>
              <a:rPr lang="en-US" sz="2500" dirty="0" err="1">
                <a:cs typeface="Times New Roman" panose="02020603050405020304" pitchFamily="18" charset="0"/>
              </a:rPr>
              <a:t>độ</a:t>
            </a:r>
            <a:r>
              <a:rPr lang="en-US" sz="2500" dirty="0">
                <a:cs typeface="Times New Roman" panose="02020603050405020304" pitchFamily="18" charset="0"/>
              </a:rPr>
              <a:t>, </a:t>
            </a:r>
            <a:r>
              <a:rPr lang="en-US" sz="2500" dirty="0" err="1">
                <a:cs typeface="Times New Roman" panose="02020603050405020304" pitchFamily="18" charset="0"/>
              </a:rPr>
              <a:t>tính</a:t>
            </a:r>
            <a:r>
              <a:rPr lang="en-US" sz="2500" dirty="0">
                <a:cs typeface="Times New Roman" panose="02020603050405020304" pitchFamily="18" charset="0"/>
              </a:rPr>
              <a:t> </a:t>
            </a:r>
            <a:r>
              <a:rPr lang="en-US" sz="2500" dirty="0" err="1">
                <a:cs typeface="Times New Roman" panose="02020603050405020304" pitchFamily="18" charset="0"/>
              </a:rPr>
              <a:t>chất</a:t>
            </a:r>
            <a:r>
              <a:rPr lang="en-US" sz="2500" dirty="0">
                <a:cs typeface="Times New Roman" panose="02020603050405020304" pitchFamily="18" charset="0"/>
              </a:rPr>
              <a:t> </a:t>
            </a:r>
            <a:r>
              <a:rPr lang="en-US" sz="2500" dirty="0" err="1">
                <a:cs typeface="Times New Roman" panose="02020603050405020304" pitchFamily="18" charset="0"/>
              </a:rPr>
              <a:t>cơn</a:t>
            </a:r>
            <a:r>
              <a:rPr lang="en-US" sz="2500" dirty="0">
                <a:cs typeface="Times New Roman" panose="02020603050405020304" pitchFamily="18" charset="0"/>
              </a:rPr>
              <a:t> </a:t>
            </a:r>
            <a:r>
              <a:rPr lang="en-US" sz="2500" dirty="0" err="1">
                <a:cs typeface="Times New Roman" panose="02020603050405020304" pitchFamily="18" charset="0"/>
              </a:rPr>
              <a:t>đau</a:t>
            </a: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err="1">
                <a:cs typeface="Times New Roman" panose="02020603050405020304" pitchFamily="18" charset="0"/>
              </a:rPr>
              <a:t>Thực</a:t>
            </a:r>
            <a:r>
              <a:rPr lang="en-US" sz="2500" dirty="0">
                <a:cs typeface="Times New Roman" panose="02020603050405020304" pitchFamily="18" charset="0"/>
              </a:rPr>
              <a:t> </a:t>
            </a:r>
            <a:r>
              <a:rPr lang="en-US" sz="2500" dirty="0" err="1">
                <a:cs typeface="Times New Roman" panose="02020603050405020304" pitchFamily="18" charset="0"/>
              </a:rPr>
              <a:t>hiện</a:t>
            </a:r>
            <a:r>
              <a:rPr lang="en-US" sz="2500" dirty="0">
                <a:cs typeface="Times New Roman" panose="02020603050405020304" pitchFamily="18" charset="0"/>
              </a:rPr>
              <a:t> </a:t>
            </a:r>
            <a:r>
              <a:rPr lang="en-US" sz="2500" dirty="0" err="1">
                <a:cs typeface="Times New Roman" panose="02020603050405020304" pitchFamily="18" charset="0"/>
              </a:rPr>
              <a:t>thuốc</a:t>
            </a:r>
            <a:r>
              <a:rPr lang="en-US" sz="2500" dirty="0">
                <a:cs typeface="Times New Roman" panose="02020603050405020304" pitchFamily="18" charset="0"/>
              </a:rPr>
              <a:t> </a:t>
            </a:r>
            <a:r>
              <a:rPr lang="en-US" sz="2500" dirty="0" err="1">
                <a:cs typeface="Times New Roman" panose="02020603050405020304" pitchFamily="18" charset="0"/>
              </a:rPr>
              <a:t>giảm</a:t>
            </a:r>
            <a:r>
              <a:rPr lang="en-US" sz="2500" dirty="0">
                <a:cs typeface="Times New Roman" panose="02020603050405020304" pitchFamily="18" charset="0"/>
              </a:rPr>
              <a:t> </a:t>
            </a:r>
            <a:r>
              <a:rPr lang="en-US" sz="2500" dirty="0" err="1">
                <a:cs typeface="Times New Roman" panose="02020603050405020304" pitchFamily="18" charset="0"/>
              </a:rPr>
              <a:t>đau</a:t>
            </a:r>
            <a:r>
              <a:rPr lang="en-US" sz="2500" dirty="0">
                <a:cs typeface="Times New Roman" panose="02020603050405020304" pitchFamily="18" charset="0"/>
              </a:rPr>
              <a:t> </a:t>
            </a:r>
            <a:r>
              <a:rPr lang="en-US" sz="2500" dirty="0" err="1">
                <a:cs typeface="Times New Roman" panose="02020603050405020304" pitchFamily="18" charset="0"/>
              </a:rPr>
              <a:t>theo</a:t>
            </a:r>
            <a:r>
              <a:rPr lang="en-US" sz="2500" dirty="0">
                <a:cs typeface="Times New Roman" panose="02020603050405020304" pitchFamily="18" charset="0"/>
              </a:rPr>
              <a:t> y </a:t>
            </a:r>
            <a:r>
              <a:rPr lang="en-US" sz="2500" dirty="0" err="1">
                <a:cs typeface="Times New Roman" panose="02020603050405020304" pitchFamily="18" charset="0"/>
              </a:rPr>
              <a:t>lệnh</a:t>
            </a:r>
            <a:r>
              <a:rPr lang="en-US" sz="2500" dirty="0">
                <a:cs typeface="Times New Roman" panose="02020603050405020304" pitchFamily="18" charset="0"/>
              </a:rPr>
              <a:t> </a:t>
            </a:r>
          </a:p>
          <a:p>
            <a:pPr>
              <a:buClr>
                <a:srgbClr val="0070C0"/>
              </a:buClr>
              <a:buSzPct val="100000"/>
            </a:pPr>
            <a:endParaRPr lang="en-US" sz="2500" dirty="0">
              <a:cs typeface="Times New Roman" panose="02020603050405020304" pitchFamily="18" charset="0"/>
            </a:endParaRPr>
          </a:p>
        </p:txBody>
      </p:sp>
      <p:cxnSp>
        <p:nvCxnSpPr>
          <p:cNvPr id="8" name="Straight Connector 7">
            <a:extLst>
              <a:ext uri="{FF2B5EF4-FFF2-40B4-BE49-F238E27FC236}">
                <a16:creationId xmlns:a16="http://schemas.microsoft.com/office/drawing/2014/main" id="{F7C93911-506E-448A-96CC-D411F4E9D2F6}"/>
              </a:ext>
            </a:extLst>
          </p:cNvPr>
          <p:cNvCxnSpPr>
            <a:cxnSpLocks/>
          </p:cNvCxnSpPr>
          <p:nvPr/>
        </p:nvCxnSpPr>
        <p:spPr>
          <a:xfrm>
            <a:off x="4410635" y="1066800"/>
            <a:ext cx="4483" cy="478792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23315" y="1295400"/>
            <a:ext cx="35814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CAN THIỆP ĐD</a:t>
            </a:r>
          </a:p>
        </p:txBody>
      </p:sp>
      <p:sp>
        <p:nvSpPr>
          <p:cNvPr id="12" name="Rounded Rectangle 11"/>
          <p:cNvSpPr/>
          <p:nvPr/>
        </p:nvSpPr>
        <p:spPr>
          <a:xfrm>
            <a:off x="4721038" y="1295400"/>
            <a:ext cx="3889562"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THỰC TẾ GHI NHẬN </a:t>
            </a:r>
          </a:p>
        </p:txBody>
      </p:sp>
    </p:spTree>
    <p:extLst>
      <p:ext uri="{BB962C8B-B14F-4D97-AF65-F5344CB8AC3E}">
        <p14:creationId xmlns:p14="http://schemas.microsoft.com/office/powerpoint/2010/main" val="1335495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48200" y="2780838"/>
            <a:ext cx="3810000" cy="3170099"/>
          </a:xfrm>
          <a:prstGeom prst="rect">
            <a:avLst/>
          </a:prstGeom>
        </p:spPr>
        <p:txBody>
          <a:bodyPr wrap="square">
            <a:spAutoFit/>
          </a:bodyPr>
          <a:lstStyle/>
          <a:p>
            <a:pPr marL="457200" indent="-457200">
              <a:buClr>
                <a:srgbClr val="0070C0"/>
              </a:buClr>
              <a:buSzPct val="100000"/>
              <a:buFont typeface="Wingdings" panose="05000000000000000000" pitchFamily="2" charset="2"/>
              <a:buChar char="ü"/>
            </a:pPr>
            <a:r>
              <a:rPr lang="en-US" sz="2500" dirty="0" err="1">
                <a:cs typeface="Times New Roman" panose="02020603050405020304" pitchFamily="18" charset="0"/>
              </a:rPr>
              <a:t>Hướng</a:t>
            </a:r>
            <a:r>
              <a:rPr lang="en-US" sz="2500" dirty="0">
                <a:cs typeface="Times New Roman" panose="02020603050405020304" pitchFamily="18" charset="0"/>
              </a:rPr>
              <a:t> </a:t>
            </a:r>
            <a:r>
              <a:rPr lang="en-US" sz="2500" dirty="0" err="1">
                <a:cs typeface="Times New Roman" panose="02020603050405020304" pitchFamily="18" charset="0"/>
              </a:rPr>
              <a:t>dẫn</a:t>
            </a:r>
            <a:r>
              <a:rPr lang="en-US" sz="2500" dirty="0">
                <a:cs typeface="Times New Roman" panose="02020603050405020304" pitchFamily="18" charset="0"/>
              </a:rPr>
              <a:t> </a:t>
            </a:r>
            <a:r>
              <a:rPr lang="en-US" sz="2500" dirty="0" err="1">
                <a:cs typeface="Times New Roman" panose="02020603050405020304" pitchFamily="18" charset="0"/>
              </a:rPr>
              <a:t>tư</a:t>
            </a:r>
            <a:r>
              <a:rPr lang="en-US" sz="2500" dirty="0">
                <a:cs typeface="Times New Roman" panose="02020603050405020304" pitchFamily="18" charset="0"/>
              </a:rPr>
              <a:t> </a:t>
            </a:r>
            <a:r>
              <a:rPr lang="en-US" sz="2500" dirty="0" err="1">
                <a:cs typeface="Times New Roman" panose="02020603050405020304" pitchFamily="18" charset="0"/>
              </a:rPr>
              <a:t>thế</a:t>
            </a:r>
            <a:r>
              <a:rPr lang="en-US" sz="2500" dirty="0">
                <a:cs typeface="Times New Roman" panose="02020603050405020304" pitchFamily="18" charset="0"/>
              </a:rPr>
              <a:t> </a:t>
            </a:r>
            <a:r>
              <a:rPr lang="en-US" sz="2500" dirty="0" err="1">
                <a:cs typeface="Times New Roman" panose="02020603050405020304" pitchFamily="18" charset="0"/>
              </a:rPr>
              <a:t>giảm</a:t>
            </a:r>
            <a:r>
              <a:rPr lang="en-US" sz="2500" dirty="0">
                <a:cs typeface="Times New Roman" panose="02020603050405020304" pitchFamily="18" charset="0"/>
              </a:rPr>
              <a:t> </a:t>
            </a:r>
            <a:r>
              <a:rPr lang="en-US" sz="2500" dirty="0" err="1">
                <a:cs typeface="Times New Roman" panose="02020603050405020304" pitchFamily="18" charset="0"/>
              </a:rPr>
              <a:t>đau</a:t>
            </a:r>
            <a:r>
              <a:rPr lang="en-US" sz="2500" dirty="0">
                <a:cs typeface="Times New Roman" panose="02020603050405020304" pitchFamily="18" charset="0"/>
              </a:rPr>
              <a:t>: </a:t>
            </a:r>
            <a:r>
              <a:rPr lang="en-US" sz="2500" dirty="0" err="1">
                <a:cs typeface="Times New Roman" panose="02020603050405020304" pitchFamily="18" charset="0"/>
              </a:rPr>
              <a:t>không</a:t>
            </a:r>
            <a:r>
              <a:rPr lang="en-US" sz="2500" dirty="0">
                <a:cs typeface="Times New Roman" panose="02020603050405020304" pitchFamily="18" charset="0"/>
              </a:rPr>
              <a:t> </a:t>
            </a:r>
            <a:r>
              <a:rPr lang="en-US" sz="2500" dirty="0" err="1">
                <a:cs typeface="Times New Roman" panose="02020603050405020304" pitchFamily="18" charset="0"/>
              </a:rPr>
              <a:t>nằm</a:t>
            </a:r>
            <a:r>
              <a:rPr lang="en-US" sz="2500" dirty="0">
                <a:cs typeface="Times New Roman" panose="02020603050405020304" pitchFamily="18" charset="0"/>
              </a:rPr>
              <a:t> </a:t>
            </a:r>
            <a:r>
              <a:rPr lang="en-US" sz="2500" dirty="0" err="1">
                <a:cs typeface="Times New Roman" panose="02020603050405020304" pitchFamily="18" charset="0"/>
              </a:rPr>
              <a:t>đè</a:t>
            </a:r>
            <a:r>
              <a:rPr lang="en-US" sz="2500" dirty="0">
                <a:cs typeface="Times New Roman" panose="02020603050405020304" pitchFamily="18" charset="0"/>
              </a:rPr>
              <a:t> </a:t>
            </a:r>
            <a:r>
              <a:rPr lang="en-US" sz="2500" dirty="0" err="1">
                <a:cs typeface="Times New Roman" panose="02020603050405020304" pitchFamily="18" charset="0"/>
              </a:rPr>
              <a:t>cấn</a:t>
            </a:r>
            <a:r>
              <a:rPr lang="en-US" sz="2500" dirty="0">
                <a:cs typeface="Times New Roman" panose="02020603050405020304" pitchFamily="18" charset="0"/>
              </a:rPr>
              <a:t> </a:t>
            </a:r>
            <a:r>
              <a:rPr lang="en-US" sz="2500" dirty="0" err="1">
                <a:cs typeface="Times New Roman" panose="02020603050405020304" pitchFamily="18" charset="0"/>
              </a:rPr>
              <a:t>lên</a:t>
            </a:r>
            <a:r>
              <a:rPr lang="en-US" sz="2500" dirty="0">
                <a:cs typeface="Times New Roman" panose="02020603050405020304" pitchFamily="18" charset="0"/>
              </a:rPr>
              <a:t> </a:t>
            </a:r>
            <a:r>
              <a:rPr lang="en-US" sz="2500" dirty="0" err="1">
                <a:cs typeface="Times New Roman" panose="02020603050405020304" pitchFamily="18" charset="0"/>
              </a:rPr>
              <a:t>vết</a:t>
            </a:r>
            <a:r>
              <a:rPr lang="en-US" sz="2500" dirty="0">
                <a:cs typeface="Times New Roman" panose="02020603050405020304" pitchFamily="18" charset="0"/>
              </a:rPr>
              <a:t> </a:t>
            </a:r>
            <a:r>
              <a:rPr lang="en-US" sz="2500" dirty="0" err="1">
                <a:cs typeface="Times New Roman" panose="02020603050405020304" pitchFamily="18" charset="0"/>
              </a:rPr>
              <a:t>thương</a:t>
            </a: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a:cs typeface="Times New Roman" panose="02020603050405020304" pitchFamily="18" charset="0"/>
              </a:rPr>
              <a:t>NB </a:t>
            </a:r>
            <a:r>
              <a:rPr lang="en-US" sz="2500" dirty="0" err="1">
                <a:cs typeface="Times New Roman" panose="02020603050405020304" pitchFamily="18" charset="0"/>
              </a:rPr>
              <a:t>giảm</a:t>
            </a:r>
            <a:r>
              <a:rPr lang="en-US" sz="2500" dirty="0">
                <a:cs typeface="Times New Roman" panose="02020603050405020304" pitchFamily="18" charset="0"/>
              </a:rPr>
              <a:t> </a:t>
            </a:r>
            <a:r>
              <a:rPr lang="en-US" sz="2500" dirty="0" err="1">
                <a:cs typeface="Times New Roman" panose="02020603050405020304" pitchFamily="18" charset="0"/>
              </a:rPr>
              <a:t>đau</a:t>
            </a:r>
            <a:r>
              <a:rPr lang="en-US" sz="2500" dirty="0">
                <a:cs typeface="Times New Roman" panose="02020603050405020304" pitchFamily="18" charset="0"/>
              </a:rPr>
              <a:t> </a:t>
            </a:r>
            <a:r>
              <a:rPr lang="en-US" sz="2500" dirty="0" err="1">
                <a:cs typeface="Times New Roman" panose="02020603050405020304" pitchFamily="18" charset="0"/>
              </a:rPr>
              <a:t>sau</a:t>
            </a:r>
            <a:r>
              <a:rPr lang="en-US" sz="2500" dirty="0">
                <a:cs typeface="Times New Roman" panose="02020603050405020304" pitchFamily="18" charset="0"/>
              </a:rPr>
              <a:t> can </a:t>
            </a:r>
            <a:r>
              <a:rPr lang="en-US" sz="2500" dirty="0" err="1">
                <a:cs typeface="Times New Roman" panose="02020603050405020304" pitchFamily="18" charset="0"/>
              </a:rPr>
              <a:t>thiệp</a:t>
            </a:r>
            <a:r>
              <a:rPr lang="en-US" sz="2500" dirty="0">
                <a:cs typeface="Times New Roman" panose="02020603050405020304" pitchFamily="18" charset="0"/>
              </a:rPr>
              <a:t>: 1-2 </a:t>
            </a:r>
            <a:r>
              <a:rPr lang="en-US" sz="2500" dirty="0" err="1">
                <a:cs typeface="Times New Roman" panose="02020603050405020304" pitchFamily="18" charset="0"/>
              </a:rPr>
              <a:t>điểm</a:t>
            </a:r>
            <a:r>
              <a:rPr lang="en-US" sz="2500" dirty="0">
                <a:cs typeface="Times New Roman" panose="02020603050405020304" pitchFamily="18" charset="0"/>
              </a:rPr>
              <a:t> </a:t>
            </a: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p:txBody>
      </p:sp>
      <p:sp>
        <p:nvSpPr>
          <p:cNvPr id="4" name="Title 3">
            <a:extLst>
              <a:ext uri="{FF2B5EF4-FFF2-40B4-BE49-F238E27FC236}">
                <a16:creationId xmlns:a16="http://schemas.microsoft.com/office/drawing/2014/main" id="{BC0A98DC-8136-453A-837F-EB04B29A10F2}"/>
              </a:ext>
            </a:extLst>
          </p:cNvPr>
          <p:cNvSpPr>
            <a:spLocks noGrp="1"/>
          </p:cNvSpPr>
          <p:nvPr>
            <p:ph type="title"/>
          </p:nvPr>
        </p:nvSpPr>
        <p:spPr>
          <a:xfrm>
            <a:off x="96981" y="22412"/>
            <a:ext cx="8839200" cy="1120588"/>
          </a:xfrm>
          <a:solidFill>
            <a:schemeClr val="accent2">
              <a:lumMod val="75000"/>
            </a:schemeClr>
          </a:solidFill>
        </p:spPr>
        <p:txBody>
          <a:bodyPr>
            <a:normAutofit/>
          </a:bodyPr>
          <a:lstStyle/>
          <a:p>
            <a:pPr algn="ctr"/>
            <a:r>
              <a:rPr lang="en-US" sz="3200" dirty="0">
                <a:solidFill>
                  <a:schemeClr val="bg2">
                    <a:lumMod val="90000"/>
                  </a:schemeClr>
                </a:solidFill>
                <a:latin typeface="+mn-lt"/>
                <a:ea typeface="Times New Roman" panose="02020603050405020304" pitchFamily="18" charset="0"/>
                <a:cs typeface="Times New Roman" panose="02020603050405020304" pitchFamily="18" charset="0"/>
              </a:rPr>
              <a:t>1. NB ĐAU VẾT MỔ DO CÓ VẾT THƯƠNG SAU PHẪU THUẬT </a:t>
            </a:r>
            <a:endParaRPr lang="vi-VN" sz="3200" dirty="0">
              <a:solidFill>
                <a:schemeClr val="bg2">
                  <a:lumMod val="90000"/>
                </a:schemeClr>
              </a:solidFill>
              <a:latin typeface="+mn-lt"/>
            </a:endParaRPr>
          </a:p>
        </p:txBody>
      </p:sp>
      <p:sp>
        <p:nvSpPr>
          <p:cNvPr id="6" name="Rectangle 5">
            <a:extLst>
              <a:ext uri="{FF2B5EF4-FFF2-40B4-BE49-F238E27FC236}">
                <a16:creationId xmlns:a16="http://schemas.microsoft.com/office/drawing/2014/main" id="{E7D14737-DAFD-42A9-8D65-EF57A6B9A819}"/>
              </a:ext>
            </a:extLst>
          </p:cNvPr>
          <p:cNvSpPr/>
          <p:nvPr/>
        </p:nvSpPr>
        <p:spPr>
          <a:xfrm>
            <a:off x="131620" y="2438400"/>
            <a:ext cx="4038600" cy="3170099"/>
          </a:xfrm>
          <a:prstGeom prst="rect">
            <a:avLst/>
          </a:prstGeom>
        </p:spPr>
        <p:txBody>
          <a:bodyPr wrap="square">
            <a:spAutoFit/>
          </a:bodyPr>
          <a:lstStyle/>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err="1">
                <a:cs typeface="Times New Roman" panose="02020603050405020304" pitchFamily="18" charset="0"/>
              </a:rPr>
              <a:t>Hướng</a:t>
            </a:r>
            <a:r>
              <a:rPr lang="en-US" sz="2500" dirty="0">
                <a:cs typeface="Times New Roman" panose="02020603050405020304" pitchFamily="18" charset="0"/>
              </a:rPr>
              <a:t> </a:t>
            </a:r>
            <a:r>
              <a:rPr lang="en-US" sz="2500" dirty="0" err="1">
                <a:cs typeface="Times New Roman" panose="02020603050405020304" pitchFamily="18" charset="0"/>
              </a:rPr>
              <a:t>dẫn</a:t>
            </a:r>
            <a:r>
              <a:rPr lang="en-US" sz="2500" dirty="0">
                <a:cs typeface="Times New Roman" panose="02020603050405020304" pitchFamily="18" charset="0"/>
              </a:rPr>
              <a:t> NB </a:t>
            </a:r>
            <a:r>
              <a:rPr lang="en-US" sz="2500" dirty="0" err="1">
                <a:cs typeface="Times New Roman" panose="02020603050405020304" pitchFamily="18" charset="0"/>
              </a:rPr>
              <a:t>tư</a:t>
            </a:r>
            <a:r>
              <a:rPr lang="en-US" sz="2500" dirty="0">
                <a:cs typeface="Times New Roman" panose="02020603050405020304" pitchFamily="18" charset="0"/>
              </a:rPr>
              <a:t> </a:t>
            </a:r>
            <a:r>
              <a:rPr lang="en-US" sz="2500" dirty="0" err="1">
                <a:cs typeface="Times New Roman" panose="02020603050405020304" pitchFamily="18" charset="0"/>
              </a:rPr>
              <a:t>thế</a:t>
            </a:r>
            <a:r>
              <a:rPr lang="en-US" sz="2500" dirty="0">
                <a:cs typeface="Times New Roman" panose="02020603050405020304" pitchFamily="18" charset="0"/>
              </a:rPr>
              <a:t> </a:t>
            </a:r>
            <a:r>
              <a:rPr lang="en-US" sz="2500" dirty="0" err="1">
                <a:cs typeface="Times New Roman" panose="02020603050405020304" pitchFamily="18" charset="0"/>
              </a:rPr>
              <a:t>giảm</a:t>
            </a:r>
            <a:r>
              <a:rPr lang="en-US" sz="2500" dirty="0">
                <a:cs typeface="Times New Roman" panose="02020603050405020304" pitchFamily="18" charset="0"/>
              </a:rPr>
              <a:t> </a:t>
            </a:r>
            <a:r>
              <a:rPr lang="en-US" sz="2500" dirty="0" err="1">
                <a:cs typeface="Times New Roman" panose="02020603050405020304" pitchFamily="18" charset="0"/>
              </a:rPr>
              <a:t>đau</a:t>
            </a: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err="1">
                <a:cs typeface="Times New Roman" panose="02020603050405020304" pitchFamily="18" charset="0"/>
              </a:rPr>
              <a:t>Đánh</a:t>
            </a:r>
            <a:r>
              <a:rPr lang="en-US" sz="2500" dirty="0">
                <a:cs typeface="Times New Roman" panose="02020603050405020304" pitchFamily="18" charset="0"/>
              </a:rPr>
              <a:t> </a:t>
            </a:r>
            <a:r>
              <a:rPr lang="en-US" sz="2500" dirty="0" err="1">
                <a:cs typeface="Times New Roman" panose="02020603050405020304" pitchFamily="18" charset="0"/>
              </a:rPr>
              <a:t>giá</a:t>
            </a:r>
            <a:r>
              <a:rPr lang="en-US" sz="2500" dirty="0">
                <a:cs typeface="Times New Roman" panose="02020603050405020304" pitchFamily="18" charset="0"/>
              </a:rPr>
              <a:t> </a:t>
            </a:r>
            <a:r>
              <a:rPr lang="en-US" sz="2500" dirty="0" err="1">
                <a:cs typeface="Times New Roman" panose="02020603050405020304" pitchFamily="18" charset="0"/>
              </a:rPr>
              <a:t>lại</a:t>
            </a:r>
            <a:r>
              <a:rPr lang="en-US" sz="2500" dirty="0">
                <a:cs typeface="Times New Roman" panose="02020603050405020304" pitchFamily="18" charset="0"/>
              </a:rPr>
              <a:t> </a:t>
            </a:r>
            <a:r>
              <a:rPr lang="en-US" sz="2500" dirty="0" err="1">
                <a:cs typeface="Times New Roman" panose="02020603050405020304" pitchFamily="18" charset="0"/>
              </a:rPr>
              <a:t>đáp</a:t>
            </a:r>
            <a:r>
              <a:rPr lang="en-US" sz="2500" dirty="0">
                <a:cs typeface="Times New Roman" panose="02020603050405020304" pitchFamily="18" charset="0"/>
              </a:rPr>
              <a:t> </a:t>
            </a:r>
            <a:r>
              <a:rPr lang="en-US" sz="2500" dirty="0" err="1">
                <a:cs typeface="Times New Roman" panose="02020603050405020304" pitchFamily="18" charset="0"/>
              </a:rPr>
              <a:t>ứng</a:t>
            </a:r>
            <a:r>
              <a:rPr lang="en-US" sz="2500" dirty="0">
                <a:cs typeface="Times New Roman" panose="02020603050405020304" pitchFamily="18" charset="0"/>
              </a:rPr>
              <a:t> </a:t>
            </a:r>
            <a:r>
              <a:rPr lang="en-US" sz="2500" dirty="0" err="1">
                <a:cs typeface="Times New Roman" panose="02020603050405020304" pitchFamily="18" charset="0"/>
              </a:rPr>
              <a:t>của</a:t>
            </a:r>
            <a:r>
              <a:rPr lang="en-US" sz="2500" dirty="0">
                <a:cs typeface="Times New Roman" panose="02020603050405020304" pitchFamily="18" charset="0"/>
              </a:rPr>
              <a:t> NB </a:t>
            </a:r>
            <a:r>
              <a:rPr lang="en-US" sz="2500" dirty="0" err="1">
                <a:cs typeface="Times New Roman" panose="02020603050405020304" pitchFamily="18" charset="0"/>
              </a:rPr>
              <a:t>sau</a:t>
            </a:r>
            <a:r>
              <a:rPr lang="en-US" sz="2500" dirty="0">
                <a:cs typeface="Times New Roman" panose="02020603050405020304" pitchFamily="18" charset="0"/>
              </a:rPr>
              <a:t> can </a:t>
            </a:r>
            <a:r>
              <a:rPr lang="en-US" sz="2500" dirty="0" err="1">
                <a:cs typeface="Times New Roman" panose="02020603050405020304" pitchFamily="18" charset="0"/>
              </a:rPr>
              <a:t>thiệp</a:t>
            </a: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p:txBody>
      </p:sp>
      <p:cxnSp>
        <p:nvCxnSpPr>
          <p:cNvPr id="8" name="Straight Connector 7">
            <a:extLst>
              <a:ext uri="{FF2B5EF4-FFF2-40B4-BE49-F238E27FC236}">
                <a16:creationId xmlns:a16="http://schemas.microsoft.com/office/drawing/2014/main" id="{F7C93911-506E-448A-96CC-D411F4E9D2F6}"/>
              </a:ext>
            </a:extLst>
          </p:cNvPr>
          <p:cNvCxnSpPr>
            <a:cxnSpLocks/>
          </p:cNvCxnSpPr>
          <p:nvPr/>
        </p:nvCxnSpPr>
        <p:spPr>
          <a:xfrm>
            <a:off x="4343400" y="1143000"/>
            <a:ext cx="0" cy="54864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30307" y="1302123"/>
            <a:ext cx="3581400" cy="977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CAN THIỆP ĐD</a:t>
            </a:r>
          </a:p>
        </p:txBody>
      </p:sp>
      <p:sp>
        <p:nvSpPr>
          <p:cNvPr id="13" name="Rounded Rectangle 12"/>
          <p:cNvSpPr/>
          <p:nvPr/>
        </p:nvSpPr>
        <p:spPr>
          <a:xfrm>
            <a:off x="4721038" y="1295400"/>
            <a:ext cx="3889562"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THỰC TẾ GHI NHẬN </a:t>
            </a:r>
          </a:p>
        </p:txBody>
      </p:sp>
    </p:spTree>
    <p:extLst>
      <p:ext uri="{BB962C8B-B14F-4D97-AF65-F5344CB8AC3E}">
        <p14:creationId xmlns:p14="http://schemas.microsoft.com/office/powerpoint/2010/main" val="1952718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7200" y="304800"/>
            <a:ext cx="8077200" cy="1295400"/>
          </a:xfrm>
          <a:prstGeom prst="roundRect">
            <a:avLst/>
          </a:prstGeom>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cs typeface="Times New Roman" panose="02020603050405020304" pitchFamily="18" charset="0"/>
              </a:rPr>
              <a:t>PHẦN1: CA LÂM SÀNG</a:t>
            </a:r>
            <a:endParaRPr lang="en-US" sz="4800" dirty="0">
              <a:solidFill>
                <a:schemeClr val="bg1"/>
              </a:solidFill>
              <a:cs typeface="Times New Roman" panose="02020603050405020304" pitchFamily="18" charset="0"/>
            </a:endParaRPr>
          </a:p>
        </p:txBody>
      </p:sp>
      <p:pic>
        <p:nvPicPr>
          <p:cNvPr id="1026" name="Picture 2" descr="Image result for case study"/>
          <p:cNvPicPr>
            <a:picLocks noChangeAspect="1" noChangeArrowheads="1"/>
          </p:cNvPicPr>
          <p:nvPr/>
        </p:nvPicPr>
        <p:blipFill>
          <a:blip r:embed="rId2" cstate="print"/>
          <a:srcRect/>
          <a:stretch>
            <a:fillRect/>
          </a:stretch>
        </p:blipFill>
        <p:spPr bwMode="auto">
          <a:xfrm>
            <a:off x="2514600" y="2667000"/>
            <a:ext cx="4114800" cy="3086100"/>
          </a:xfrm>
          <a:prstGeom prst="ellipse">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0" y="2519082"/>
            <a:ext cx="4191000" cy="4893647"/>
          </a:xfrm>
          <a:prstGeom prst="rect">
            <a:avLst/>
          </a:prstGeom>
        </p:spPr>
        <p:txBody>
          <a:bodyPr wrap="square">
            <a:spAutoFit/>
          </a:bodyPr>
          <a:lstStyle/>
          <a:p>
            <a:pPr marL="457200" indent="-457200">
              <a:buClr>
                <a:srgbClr val="0070C0"/>
              </a:buClr>
              <a:buSzPct val="100000"/>
              <a:buFont typeface="Wingdings" panose="05000000000000000000" pitchFamily="2" charset="2"/>
              <a:buChar char="ü"/>
            </a:pPr>
            <a:r>
              <a:rPr lang="en-US" sz="2400" dirty="0" err="1">
                <a:cs typeface="Times New Roman" panose="02020603050405020304" pitchFamily="18" charset="0"/>
              </a:rPr>
              <a:t>Nhận</a:t>
            </a:r>
            <a:r>
              <a:rPr lang="en-US" sz="2400" dirty="0">
                <a:cs typeface="Times New Roman" panose="02020603050405020304" pitchFamily="18" charset="0"/>
              </a:rPr>
              <a:t> </a:t>
            </a:r>
            <a:r>
              <a:rPr lang="en-US" sz="2400" dirty="0" err="1">
                <a:cs typeface="Times New Roman" panose="02020603050405020304" pitchFamily="18" charset="0"/>
              </a:rPr>
              <a:t>định</a:t>
            </a:r>
            <a:r>
              <a:rPr lang="en-US" sz="2400" dirty="0">
                <a:cs typeface="Times New Roman" panose="02020603050405020304" pitchFamily="18" charset="0"/>
              </a:rPr>
              <a:t> </a:t>
            </a:r>
            <a:r>
              <a:rPr lang="en-US" sz="2400" dirty="0" err="1">
                <a:cs typeface="Times New Roman" panose="02020603050405020304" pitchFamily="18" charset="0"/>
              </a:rPr>
              <a:t>tình</a:t>
            </a:r>
            <a:r>
              <a:rPr lang="en-US" sz="2400" dirty="0">
                <a:cs typeface="Times New Roman" panose="02020603050405020304" pitchFamily="18" charset="0"/>
              </a:rPr>
              <a:t> </a:t>
            </a:r>
            <a:r>
              <a:rPr lang="en-US" sz="2400" dirty="0" err="1">
                <a:cs typeface="Times New Roman" panose="02020603050405020304" pitchFamily="18" charset="0"/>
              </a:rPr>
              <a:t>trạng</a:t>
            </a:r>
            <a:r>
              <a:rPr lang="en-US" sz="2400" dirty="0">
                <a:cs typeface="Times New Roman" panose="02020603050405020304" pitchFamily="18" charset="0"/>
              </a:rPr>
              <a:t> </a:t>
            </a:r>
            <a:r>
              <a:rPr lang="en-US" sz="2400" dirty="0" err="1">
                <a:cs typeface="Times New Roman" panose="02020603050405020304" pitchFamily="18" charset="0"/>
              </a:rPr>
              <a:t>vết</a:t>
            </a:r>
            <a:r>
              <a:rPr lang="en-US" sz="2400" dirty="0">
                <a:cs typeface="Times New Roman" panose="02020603050405020304" pitchFamily="18" charset="0"/>
              </a:rPr>
              <a:t> </a:t>
            </a:r>
            <a:r>
              <a:rPr lang="en-US" sz="2400" dirty="0" err="1">
                <a:cs typeface="Times New Roman" panose="02020603050405020304" pitchFamily="18" charset="0"/>
              </a:rPr>
              <a:t>thương</a:t>
            </a:r>
            <a:r>
              <a:rPr lang="en-US" sz="2400" dirty="0">
                <a:cs typeface="Times New Roman" panose="02020603050405020304" pitchFamily="18" charset="0"/>
              </a:rPr>
              <a:t> </a:t>
            </a:r>
            <a:r>
              <a:rPr lang="en-US" sz="2400" dirty="0" err="1">
                <a:cs typeface="Times New Roman" panose="02020603050405020304" pitchFamily="18" charset="0"/>
              </a:rPr>
              <a:t>theo</a:t>
            </a:r>
            <a:r>
              <a:rPr lang="en-US" sz="2400" dirty="0">
                <a:cs typeface="Times New Roman" panose="02020603050405020304" pitchFamily="18" charset="0"/>
              </a:rPr>
              <a:t> </a:t>
            </a:r>
            <a:r>
              <a:rPr lang="en-US" sz="2400" dirty="0" err="1">
                <a:cs typeface="Times New Roman" panose="02020603050405020304" pitchFamily="18" charset="0"/>
              </a:rPr>
              <a:t>phiếu</a:t>
            </a:r>
            <a:r>
              <a:rPr lang="en-US" sz="2400" dirty="0">
                <a:cs typeface="Times New Roman" panose="02020603050405020304" pitchFamily="18" charset="0"/>
              </a:rPr>
              <a:t> </a:t>
            </a:r>
            <a:r>
              <a:rPr lang="en-US" sz="2400" dirty="0" err="1">
                <a:cs typeface="Times New Roman" panose="02020603050405020304" pitchFamily="18" charset="0"/>
              </a:rPr>
              <a:t>nhận</a:t>
            </a:r>
            <a:r>
              <a:rPr lang="en-US" sz="2400" dirty="0">
                <a:cs typeface="Times New Roman" panose="02020603050405020304" pitchFamily="18" charset="0"/>
              </a:rPr>
              <a:t> </a:t>
            </a:r>
            <a:r>
              <a:rPr lang="en-US" sz="2400" dirty="0" err="1">
                <a:cs typeface="Times New Roman" panose="02020603050405020304" pitchFamily="18" charset="0"/>
              </a:rPr>
              <a:t>định</a:t>
            </a:r>
            <a:r>
              <a:rPr lang="en-US" sz="2400" dirty="0">
                <a:cs typeface="Times New Roman" panose="02020603050405020304" pitchFamily="18" charset="0"/>
              </a:rPr>
              <a:t> </a:t>
            </a:r>
            <a:r>
              <a:rPr lang="en-US" sz="2400" dirty="0" err="1">
                <a:cs typeface="Times New Roman" panose="02020603050405020304" pitchFamily="18" charset="0"/>
              </a:rPr>
              <a:t>chăm</a:t>
            </a:r>
            <a:r>
              <a:rPr lang="en-US" sz="2400" dirty="0">
                <a:cs typeface="Times New Roman" panose="02020603050405020304" pitchFamily="18" charset="0"/>
              </a:rPr>
              <a:t> </a:t>
            </a:r>
            <a:r>
              <a:rPr lang="en-US" sz="2400" dirty="0" err="1">
                <a:cs typeface="Times New Roman" panose="02020603050405020304" pitchFamily="18" charset="0"/>
              </a:rPr>
              <a:t>sóc</a:t>
            </a:r>
            <a:r>
              <a:rPr lang="en-US" sz="2400" dirty="0">
                <a:cs typeface="Times New Roman" panose="02020603050405020304" pitchFamily="18" charset="0"/>
              </a:rPr>
              <a:t> </a:t>
            </a:r>
            <a:r>
              <a:rPr lang="en-US" sz="2400" dirty="0" err="1">
                <a:cs typeface="Times New Roman" panose="02020603050405020304" pitchFamily="18" charset="0"/>
              </a:rPr>
              <a:t>vết</a:t>
            </a:r>
            <a:r>
              <a:rPr lang="en-US" sz="2400" dirty="0">
                <a:cs typeface="Times New Roman" panose="02020603050405020304" pitchFamily="18" charset="0"/>
              </a:rPr>
              <a:t> </a:t>
            </a:r>
            <a:r>
              <a:rPr lang="en-US" sz="2400" dirty="0" err="1">
                <a:cs typeface="Times New Roman" panose="02020603050405020304" pitchFamily="18" charset="0"/>
              </a:rPr>
              <a:t>thương</a:t>
            </a:r>
            <a:r>
              <a:rPr lang="en-US" sz="2400" dirty="0">
                <a:cs typeface="Times New Roman" panose="02020603050405020304" pitchFamily="18" charset="0"/>
              </a:rPr>
              <a:t>  (</a:t>
            </a:r>
            <a:r>
              <a:rPr lang="en-US" sz="2400" dirty="0" err="1">
                <a:cs typeface="Times New Roman" panose="02020603050405020304" pitchFamily="18" charset="0"/>
              </a:rPr>
              <a:t>vết</a:t>
            </a:r>
            <a:r>
              <a:rPr lang="en-US" sz="2400" dirty="0">
                <a:cs typeface="Times New Roman" panose="02020603050405020304" pitchFamily="18" charset="0"/>
              </a:rPr>
              <a:t> </a:t>
            </a:r>
            <a:r>
              <a:rPr lang="en-US" sz="2400" dirty="0" err="1">
                <a:cs typeface="Times New Roman" panose="02020603050405020304" pitchFamily="18" charset="0"/>
              </a:rPr>
              <a:t>mổ</a:t>
            </a:r>
            <a:r>
              <a:rPr lang="en-US" sz="2400" dirty="0">
                <a:cs typeface="Times New Roman" panose="02020603050405020304" pitchFamily="18" charset="0"/>
              </a:rPr>
              <a:t> </a:t>
            </a:r>
            <a:r>
              <a:rPr lang="en-US" sz="2400" dirty="0" err="1">
                <a:cs typeface="Times New Roman" panose="02020603050405020304" pitchFamily="18" charset="0"/>
              </a:rPr>
              <a:t>có</a:t>
            </a:r>
            <a:r>
              <a:rPr lang="en-US" sz="2400" dirty="0">
                <a:cs typeface="Times New Roman" panose="02020603050405020304" pitchFamily="18" charset="0"/>
              </a:rPr>
              <a:t> </a:t>
            </a:r>
            <a:r>
              <a:rPr lang="en-US" sz="2400" dirty="0" err="1">
                <a:cs typeface="Times New Roman" panose="02020603050405020304" pitchFamily="18" charset="0"/>
              </a:rPr>
              <a:t>ít</a:t>
            </a:r>
            <a:r>
              <a:rPr lang="en-US" sz="2400" dirty="0">
                <a:cs typeface="Times New Roman" panose="02020603050405020304" pitchFamily="18" charset="0"/>
              </a:rPr>
              <a:t> </a:t>
            </a:r>
            <a:r>
              <a:rPr lang="en-US" sz="2400" dirty="0" err="1">
                <a:cs typeface="Times New Roman" panose="02020603050405020304" pitchFamily="18" charset="0"/>
              </a:rPr>
              <a:t>dịch</a:t>
            </a:r>
            <a:r>
              <a:rPr lang="en-US" sz="2400" dirty="0">
                <a:cs typeface="Times New Roman" panose="02020603050405020304" pitchFamily="18" charset="0"/>
              </a:rPr>
              <a:t> </a:t>
            </a:r>
            <a:r>
              <a:rPr lang="en-US" sz="2400" dirty="0" err="1">
                <a:cs typeface="Times New Roman" panose="02020603050405020304" pitchFamily="18" charset="0"/>
              </a:rPr>
              <a:t>hồng</a:t>
            </a:r>
            <a:r>
              <a:rPr lang="en-US" sz="2400" dirty="0">
                <a:cs typeface="Times New Roman" panose="02020603050405020304" pitchFamily="18" charset="0"/>
              </a:rPr>
              <a:t>, </a:t>
            </a:r>
            <a:r>
              <a:rPr lang="en-US" sz="2400" dirty="0" err="1">
                <a:cs typeface="Times New Roman" panose="02020603050405020304" pitchFamily="18" charset="0"/>
              </a:rPr>
              <a:t>đau</a:t>
            </a:r>
            <a:r>
              <a:rPr lang="en-US" sz="2400" dirty="0">
                <a:cs typeface="Times New Roman" panose="02020603050405020304" pitchFamily="18" charset="0"/>
              </a:rPr>
              <a:t>)</a:t>
            </a:r>
          </a:p>
          <a:p>
            <a:pPr>
              <a:buClr>
                <a:srgbClr val="0070C0"/>
              </a:buClr>
              <a:buSzPct val="100000"/>
            </a:pPr>
            <a:endParaRPr lang="en-US" sz="24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endParaRPr lang="en-US" sz="24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400" dirty="0" err="1">
                <a:cs typeface="Times New Roman" panose="02020603050405020304" pitchFamily="18" charset="0"/>
              </a:rPr>
              <a:t>Thay</a:t>
            </a:r>
            <a:r>
              <a:rPr lang="en-US" sz="2400" dirty="0">
                <a:cs typeface="Times New Roman" panose="02020603050405020304" pitchFamily="18" charset="0"/>
              </a:rPr>
              <a:t> </a:t>
            </a:r>
            <a:r>
              <a:rPr lang="en-US" sz="2400" dirty="0" err="1">
                <a:cs typeface="Times New Roman" panose="02020603050405020304" pitchFamily="18" charset="0"/>
              </a:rPr>
              <a:t>băng</a:t>
            </a:r>
            <a:r>
              <a:rPr lang="en-US" sz="2400" dirty="0">
                <a:cs typeface="Times New Roman" panose="02020603050405020304" pitchFamily="18" charset="0"/>
              </a:rPr>
              <a:t> </a:t>
            </a:r>
            <a:r>
              <a:rPr lang="en-US" sz="2400" dirty="0" err="1">
                <a:cs typeface="Times New Roman" panose="02020603050405020304" pitchFamily="18" charset="0"/>
              </a:rPr>
              <a:t>vết</a:t>
            </a:r>
            <a:r>
              <a:rPr lang="en-US" sz="2400" dirty="0">
                <a:cs typeface="Times New Roman" panose="02020603050405020304" pitchFamily="18" charset="0"/>
              </a:rPr>
              <a:t> </a:t>
            </a:r>
            <a:r>
              <a:rPr lang="en-US" sz="2400" dirty="0" err="1">
                <a:cs typeface="Times New Roman" panose="02020603050405020304" pitchFamily="18" charset="0"/>
              </a:rPr>
              <a:t>mổ</a:t>
            </a:r>
            <a:r>
              <a:rPr lang="en-US" sz="2400" dirty="0">
                <a:cs typeface="Times New Roman" panose="02020603050405020304" pitchFamily="18" charset="0"/>
              </a:rPr>
              <a:t> </a:t>
            </a:r>
            <a:r>
              <a:rPr lang="en-US" sz="2400" dirty="0" err="1">
                <a:cs typeface="Times New Roman" panose="02020603050405020304" pitchFamily="18" charset="0"/>
              </a:rPr>
              <a:t>nhiễm</a:t>
            </a:r>
            <a:r>
              <a:rPr lang="en-US" sz="2400" dirty="0">
                <a:cs typeface="Times New Roman" panose="02020603050405020304" pitchFamily="18" charset="0"/>
              </a:rPr>
              <a:t> &lt; 15cm </a:t>
            </a:r>
            <a:r>
              <a:rPr lang="en-US" sz="2400" dirty="0" err="1">
                <a:cs typeface="Times New Roman" panose="02020603050405020304" pitchFamily="18" charset="0"/>
              </a:rPr>
              <a:t>với</a:t>
            </a:r>
            <a:r>
              <a:rPr lang="en-US" sz="2400" dirty="0">
                <a:cs typeface="Times New Roman" panose="02020603050405020304" pitchFamily="18" charset="0"/>
              </a:rPr>
              <a:t> </a:t>
            </a:r>
            <a:r>
              <a:rPr lang="en-US" sz="2400" dirty="0" err="1">
                <a:cs typeface="Times New Roman" panose="02020603050405020304" pitchFamily="18" charset="0"/>
              </a:rPr>
              <a:t>nước</a:t>
            </a:r>
            <a:r>
              <a:rPr lang="en-US" sz="2400" dirty="0">
                <a:cs typeface="Times New Roman" panose="02020603050405020304" pitchFamily="18" charset="0"/>
              </a:rPr>
              <a:t> </a:t>
            </a:r>
            <a:r>
              <a:rPr lang="en-US" sz="2400" dirty="0" err="1">
                <a:cs typeface="Times New Roman" panose="02020603050405020304" pitchFamily="18" charset="0"/>
              </a:rPr>
              <a:t>muối</a:t>
            </a:r>
            <a:r>
              <a:rPr lang="en-US" sz="2400" dirty="0">
                <a:cs typeface="Times New Roman" panose="02020603050405020304" pitchFamily="18" charset="0"/>
              </a:rPr>
              <a:t> </a:t>
            </a:r>
            <a:r>
              <a:rPr lang="en-US" sz="2400" dirty="0" err="1">
                <a:cs typeface="Times New Roman" panose="02020603050405020304" pitchFamily="18" charset="0"/>
              </a:rPr>
              <a:t>và</a:t>
            </a:r>
            <a:r>
              <a:rPr lang="en-US" sz="2400" dirty="0">
                <a:cs typeface="Times New Roman" panose="02020603050405020304" pitchFamily="18" charset="0"/>
              </a:rPr>
              <a:t> betadine, </a:t>
            </a:r>
            <a:r>
              <a:rPr lang="en-US" sz="2400" dirty="0" err="1">
                <a:cs typeface="Times New Roman" panose="02020603050405020304" pitchFamily="18" charset="0"/>
              </a:rPr>
              <a:t>rút</a:t>
            </a:r>
            <a:r>
              <a:rPr lang="en-US" sz="2400" dirty="0">
                <a:cs typeface="Times New Roman" panose="02020603050405020304" pitchFamily="18" charset="0"/>
              </a:rPr>
              <a:t> </a:t>
            </a:r>
            <a:r>
              <a:rPr lang="en-US" sz="2400" dirty="0" err="1">
                <a:cs typeface="Times New Roman" panose="02020603050405020304" pitchFamily="18" charset="0"/>
              </a:rPr>
              <a:t>gạc</a:t>
            </a:r>
            <a:r>
              <a:rPr lang="en-US" sz="2400" dirty="0">
                <a:cs typeface="Times New Roman" panose="02020603050405020304" pitchFamily="18" charset="0"/>
              </a:rPr>
              <a:t> </a:t>
            </a:r>
            <a:r>
              <a:rPr lang="en-US" sz="2400" dirty="0" err="1">
                <a:cs typeface="Times New Roman" panose="02020603050405020304" pitchFamily="18" charset="0"/>
              </a:rPr>
              <a:t>vết</a:t>
            </a:r>
            <a:r>
              <a:rPr lang="en-US" sz="2400" dirty="0">
                <a:cs typeface="Times New Roman" panose="02020603050405020304" pitchFamily="18" charset="0"/>
              </a:rPr>
              <a:t> </a:t>
            </a:r>
            <a:r>
              <a:rPr lang="en-US" sz="2400" dirty="0" err="1">
                <a:cs typeface="Times New Roman" panose="02020603050405020304" pitchFamily="18" charset="0"/>
              </a:rPr>
              <a:t>mổ</a:t>
            </a:r>
            <a:r>
              <a:rPr lang="en-US" sz="2400" dirty="0">
                <a:cs typeface="Times New Roman" panose="02020603050405020304" pitchFamily="18" charset="0"/>
              </a:rPr>
              <a:t>.</a:t>
            </a:r>
          </a:p>
          <a:p>
            <a:pPr marL="457200" indent="-457200">
              <a:buClr>
                <a:srgbClr val="0070C0"/>
              </a:buClr>
              <a:buSzPct val="100000"/>
              <a:buFont typeface="Wingdings" panose="05000000000000000000" pitchFamily="2" charset="2"/>
              <a:buChar char="ü"/>
            </a:pPr>
            <a:endParaRPr lang="en-US" sz="2400" dirty="0">
              <a:cs typeface="Times New Roman" panose="02020603050405020304" pitchFamily="18" charset="0"/>
            </a:endParaRPr>
          </a:p>
          <a:p>
            <a:pPr>
              <a:buClr>
                <a:srgbClr val="0070C0"/>
              </a:buClr>
              <a:buSzPct val="100000"/>
            </a:pPr>
            <a:endParaRPr lang="en-US" sz="2400" dirty="0">
              <a:cs typeface="Times New Roman" panose="02020603050405020304" pitchFamily="18" charset="0"/>
            </a:endParaRPr>
          </a:p>
          <a:p>
            <a:pPr>
              <a:buClr>
                <a:srgbClr val="0070C0"/>
              </a:buClr>
              <a:buSzPct val="100000"/>
            </a:pPr>
            <a:endParaRPr lang="en-US" sz="2400" dirty="0">
              <a:cs typeface="Times New Roman" panose="02020603050405020304" pitchFamily="18" charset="0"/>
            </a:endParaRPr>
          </a:p>
        </p:txBody>
      </p:sp>
      <p:sp>
        <p:nvSpPr>
          <p:cNvPr id="6" name="Rectangle 5">
            <a:extLst>
              <a:ext uri="{FF2B5EF4-FFF2-40B4-BE49-F238E27FC236}">
                <a16:creationId xmlns:a16="http://schemas.microsoft.com/office/drawing/2014/main" id="{E7D14737-DAFD-42A9-8D65-EF57A6B9A819}"/>
              </a:ext>
            </a:extLst>
          </p:cNvPr>
          <p:cNvSpPr/>
          <p:nvPr/>
        </p:nvSpPr>
        <p:spPr>
          <a:xfrm>
            <a:off x="358588" y="2514600"/>
            <a:ext cx="4038600" cy="4708981"/>
          </a:xfrm>
          <a:prstGeom prst="rect">
            <a:avLst/>
          </a:prstGeom>
        </p:spPr>
        <p:txBody>
          <a:bodyPr wrap="square">
            <a:spAutoFit/>
          </a:bodyPr>
          <a:lstStyle/>
          <a:p>
            <a:pPr marL="457200" indent="-457200">
              <a:buClr>
                <a:srgbClr val="0070C0"/>
              </a:buClr>
              <a:buSzPct val="100000"/>
              <a:buFont typeface="Wingdings" panose="05000000000000000000" pitchFamily="2" charset="2"/>
              <a:buChar char="ü"/>
            </a:pPr>
            <a:r>
              <a:rPr lang="en-US" sz="2500" dirty="0" err="1">
                <a:cs typeface="Times New Roman" panose="02020603050405020304" pitchFamily="18" charset="0"/>
              </a:rPr>
              <a:t>Nhận</a:t>
            </a:r>
            <a:r>
              <a:rPr lang="en-US" sz="2500" dirty="0">
                <a:cs typeface="Times New Roman" panose="02020603050405020304" pitchFamily="18" charset="0"/>
              </a:rPr>
              <a:t> </a:t>
            </a:r>
            <a:r>
              <a:rPr lang="en-US" sz="2500" dirty="0" err="1">
                <a:cs typeface="Times New Roman" panose="02020603050405020304" pitchFamily="18" charset="0"/>
              </a:rPr>
              <a:t>định</a:t>
            </a:r>
            <a:r>
              <a:rPr lang="en-US" sz="2500" dirty="0">
                <a:cs typeface="Times New Roman" panose="02020603050405020304" pitchFamily="18" charset="0"/>
              </a:rPr>
              <a:t> </a:t>
            </a:r>
            <a:r>
              <a:rPr lang="en-US" sz="2500" dirty="0" err="1">
                <a:cs typeface="Times New Roman" panose="02020603050405020304" pitchFamily="18" charset="0"/>
              </a:rPr>
              <a:t>tình</a:t>
            </a:r>
            <a:r>
              <a:rPr lang="en-US" sz="2500" dirty="0">
                <a:cs typeface="Times New Roman" panose="02020603050405020304" pitchFamily="18" charset="0"/>
              </a:rPr>
              <a:t> </a:t>
            </a:r>
            <a:r>
              <a:rPr lang="en-US" sz="2500" dirty="0" err="1">
                <a:cs typeface="Times New Roman" panose="02020603050405020304" pitchFamily="18" charset="0"/>
              </a:rPr>
              <a:t>trạng</a:t>
            </a:r>
            <a:r>
              <a:rPr lang="en-US" sz="2500" dirty="0">
                <a:cs typeface="Times New Roman" panose="02020603050405020304" pitchFamily="18" charset="0"/>
              </a:rPr>
              <a:t> </a:t>
            </a:r>
            <a:r>
              <a:rPr lang="en-US" sz="2500" dirty="0" err="1">
                <a:cs typeface="Times New Roman" panose="02020603050405020304" pitchFamily="18" charset="0"/>
              </a:rPr>
              <a:t>vết</a:t>
            </a:r>
            <a:r>
              <a:rPr lang="en-US" sz="2500" dirty="0">
                <a:cs typeface="Times New Roman" panose="02020603050405020304" pitchFamily="18" charset="0"/>
              </a:rPr>
              <a:t> </a:t>
            </a:r>
            <a:r>
              <a:rPr lang="en-US" sz="2500" dirty="0" err="1">
                <a:cs typeface="Times New Roman" panose="02020603050405020304" pitchFamily="18" charset="0"/>
              </a:rPr>
              <a:t>thương</a:t>
            </a: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err="1">
                <a:cs typeface="Times New Roman" panose="02020603050405020304" pitchFamily="18" charset="0"/>
              </a:rPr>
              <a:t>Thay</a:t>
            </a:r>
            <a:r>
              <a:rPr lang="en-US" sz="2500" dirty="0">
                <a:cs typeface="Times New Roman" panose="02020603050405020304" pitchFamily="18" charset="0"/>
              </a:rPr>
              <a:t> </a:t>
            </a:r>
            <a:r>
              <a:rPr lang="en-US" sz="2500" dirty="0" err="1">
                <a:cs typeface="Times New Roman" panose="02020603050405020304" pitchFamily="18" charset="0"/>
              </a:rPr>
              <a:t>băng</a:t>
            </a:r>
            <a:r>
              <a:rPr lang="en-US" sz="2500" dirty="0">
                <a:cs typeface="Times New Roman" panose="02020603050405020304" pitchFamily="18" charset="0"/>
              </a:rPr>
              <a:t> </a:t>
            </a:r>
            <a:r>
              <a:rPr lang="en-US" sz="2500" dirty="0" err="1">
                <a:cs typeface="Times New Roman" panose="02020603050405020304" pitchFamily="18" charset="0"/>
              </a:rPr>
              <a:t>đảm</a:t>
            </a:r>
            <a:r>
              <a:rPr lang="en-US" sz="2500" dirty="0">
                <a:cs typeface="Times New Roman" panose="02020603050405020304" pitchFamily="18" charset="0"/>
              </a:rPr>
              <a:t> </a:t>
            </a:r>
            <a:r>
              <a:rPr lang="en-US" sz="2500" dirty="0" err="1">
                <a:cs typeface="Times New Roman" panose="02020603050405020304" pitchFamily="18" charset="0"/>
              </a:rPr>
              <a:t>bảo</a:t>
            </a:r>
            <a:r>
              <a:rPr lang="en-US" sz="2500" dirty="0">
                <a:cs typeface="Times New Roman" panose="02020603050405020304" pitchFamily="18" charset="0"/>
              </a:rPr>
              <a:t> </a:t>
            </a:r>
            <a:r>
              <a:rPr lang="en-US" sz="2500" dirty="0" err="1">
                <a:cs typeface="Times New Roman" panose="02020603050405020304" pitchFamily="18" charset="0"/>
              </a:rPr>
              <a:t>vô</a:t>
            </a:r>
            <a:r>
              <a:rPr lang="en-US" sz="2500" dirty="0">
                <a:cs typeface="Times New Roman" panose="02020603050405020304" pitchFamily="18" charset="0"/>
              </a:rPr>
              <a:t> </a:t>
            </a:r>
            <a:r>
              <a:rPr lang="en-US" sz="2500" dirty="0" err="1">
                <a:cs typeface="Times New Roman" panose="02020603050405020304" pitchFamily="18" charset="0"/>
              </a:rPr>
              <a:t>khuẩn</a:t>
            </a:r>
            <a:r>
              <a:rPr lang="en-US" sz="2500" dirty="0">
                <a:cs typeface="Times New Roman" panose="02020603050405020304" pitchFamily="18" charset="0"/>
              </a:rPr>
              <a:t>, </a:t>
            </a:r>
            <a:r>
              <a:rPr lang="en-US" sz="2500" dirty="0" err="1">
                <a:cs typeface="Times New Roman" panose="02020603050405020304" pitchFamily="18" charset="0"/>
              </a:rPr>
              <a:t>rút</a:t>
            </a:r>
            <a:r>
              <a:rPr lang="en-US" sz="2500" dirty="0">
                <a:cs typeface="Times New Roman" panose="02020603050405020304" pitchFamily="18" charset="0"/>
              </a:rPr>
              <a:t> </a:t>
            </a:r>
            <a:r>
              <a:rPr lang="en-US" sz="2500" dirty="0" err="1">
                <a:cs typeface="Times New Roman" panose="02020603050405020304" pitchFamily="18" charset="0"/>
              </a:rPr>
              <a:t>gạc</a:t>
            </a:r>
            <a:r>
              <a:rPr lang="en-US" sz="2500" dirty="0">
                <a:cs typeface="Times New Roman" panose="02020603050405020304" pitchFamily="18" charset="0"/>
              </a:rPr>
              <a:t> </a:t>
            </a:r>
            <a:r>
              <a:rPr lang="en-US" sz="2500" dirty="0" err="1">
                <a:cs typeface="Times New Roman" panose="02020603050405020304" pitchFamily="18" charset="0"/>
              </a:rPr>
              <a:t>vết</a:t>
            </a:r>
            <a:r>
              <a:rPr lang="en-US" sz="2500" dirty="0">
                <a:cs typeface="Times New Roman" panose="02020603050405020304" pitchFamily="18" charset="0"/>
              </a:rPr>
              <a:t> </a:t>
            </a:r>
            <a:r>
              <a:rPr lang="en-US" sz="2500" dirty="0" err="1">
                <a:cs typeface="Times New Roman" panose="02020603050405020304" pitchFamily="18" charset="0"/>
              </a:rPr>
              <a:t>mổ</a:t>
            </a: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p:txBody>
      </p:sp>
      <p:cxnSp>
        <p:nvCxnSpPr>
          <p:cNvPr id="8" name="Straight Connector 7">
            <a:extLst>
              <a:ext uri="{FF2B5EF4-FFF2-40B4-BE49-F238E27FC236}">
                <a16:creationId xmlns:a16="http://schemas.microsoft.com/office/drawing/2014/main" id="{F7C93911-506E-448A-96CC-D411F4E9D2F6}"/>
              </a:ext>
            </a:extLst>
          </p:cNvPr>
          <p:cNvCxnSpPr>
            <a:cxnSpLocks/>
          </p:cNvCxnSpPr>
          <p:nvPr/>
        </p:nvCxnSpPr>
        <p:spPr>
          <a:xfrm>
            <a:off x="4397188" y="1600200"/>
            <a:ext cx="22412" cy="4267201"/>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3">
            <a:extLst>
              <a:ext uri="{FF2B5EF4-FFF2-40B4-BE49-F238E27FC236}">
                <a16:creationId xmlns:a16="http://schemas.microsoft.com/office/drawing/2014/main" id="{BC0A98DC-8136-453A-837F-EB04B29A10F2}"/>
              </a:ext>
            </a:extLst>
          </p:cNvPr>
          <p:cNvSpPr txBox="1">
            <a:spLocks/>
          </p:cNvSpPr>
          <p:nvPr/>
        </p:nvSpPr>
        <p:spPr>
          <a:xfrm>
            <a:off x="152400" y="4482"/>
            <a:ext cx="8610600" cy="1062317"/>
          </a:xfrm>
          <a:prstGeom prst="rect">
            <a:avLst/>
          </a:prstGeom>
          <a:solidFill>
            <a:schemeClr val="accent2">
              <a:lumMod val="75000"/>
            </a:schemeClr>
          </a:solidFill>
        </p:spPr>
        <p:txBody>
          <a:bodyPr vert="horz" anchor="b">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US" sz="3200" dirty="0">
                <a:solidFill>
                  <a:schemeClr val="bg2">
                    <a:lumMod val="90000"/>
                  </a:schemeClr>
                </a:solidFill>
                <a:latin typeface="+mn-lt"/>
                <a:ea typeface="Times New Roman" panose="02020603050405020304" pitchFamily="18" charset="0"/>
                <a:cs typeface="Times New Roman" panose="02020603050405020304" pitchFamily="18" charset="0"/>
              </a:rPr>
              <a:t>1. NB ĐAU VẾT MỔ DO CÓ VẾT THƯƠNG SAU PHẪU THUẬT </a:t>
            </a:r>
            <a:endParaRPr lang="vi-VN" sz="3200" dirty="0">
              <a:solidFill>
                <a:schemeClr val="bg2">
                  <a:lumMod val="90000"/>
                </a:schemeClr>
              </a:solidFill>
              <a:latin typeface="+mn-lt"/>
            </a:endParaRPr>
          </a:p>
        </p:txBody>
      </p:sp>
      <p:sp>
        <p:nvSpPr>
          <p:cNvPr id="9" name="Rounded Rectangle 8"/>
          <p:cNvSpPr/>
          <p:nvPr/>
        </p:nvSpPr>
        <p:spPr>
          <a:xfrm>
            <a:off x="4721038" y="1295400"/>
            <a:ext cx="3889562"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THỰC TẾ GHI NHẬN </a:t>
            </a:r>
          </a:p>
        </p:txBody>
      </p:sp>
      <p:sp>
        <p:nvSpPr>
          <p:cNvPr id="11" name="Rounded Rectangle 10"/>
          <p:cNvSpPr/>
          <p:nvPr/>
        </p:nvSpPr>
        <p:spPr>
          <a:xfrm>
            <a:off x="430307" y="1302123"/>
            <a:ext cx="3581400" cy="977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CAN THIỆP ĐD</a:t>
            </a:r>
          </a:p>
        </p:txBody>
      </p:sp>
    </p:spTree>
    <p:extLst>
      <p:ext uri="{BB962C8B-B14F-4D97-AF65-F5344CB8AC3E}">
        <p14:creationId xmlns:p14="http://schemas.microsoft.com/office/powerpoint/2010/main" val="3293946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48209" y="2137321"/>
            <a:ext cx="4038591" cy="6247864"/>
          </a:xfrm>
          <a:prstGeom prst="rect">
            <a:avLst/>
          </a:prstGeom>
        </p:spPr>
        <p:txBody>
          <a:bodyPr wrap="square">
            <a:spAutoFit/>
          </a:bodyPr>
          <a:lstStyle/>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a:cs typeface="Times New Roman" panose="02020603050405020304" pitchFamily="18" charset="0"/>
              </a:rPr>
              <a:t>Theo </a:t>
            </a:r>
            <a:r>
              <a:rPr lang="en-US" sz="2500" dirty="0" err="1">
                <a:cs typeface="Times New Roman" panose="02020603050405020304" pitchFamily="18" charset="0"/>
              </a:rPr>
              <a:t>dõi</a:t>
            </a:r>
            <a:r>
              <a:rPr lang="en-US" sz="2500" dirty="0">
                <a:cs typeface="Times New Roman" panose="02020603050405020304" pitchFamily="18" charset="0"/>
              </a:rPr>
              <a:t> </a:t>
            </a:r>
            <a:r>
              <a:rPr lang="en-US" sz="2500" dirty="0" err="1">
                <a:cs typeface="Times New Roman" panose="02020603050405020304" pitchFamily="18" charset="0"/>
              </a:rPr>
              <a:t>và</a:t>
            </a:r>
            <a:r>
              <a:rPr lang="en-US" sz="2500" dirty="0">
                <a:cs typeface="Times New Roman" panose="02020603050405020304" pitchFamily="18" charset="0"/>
              </a:rPr>
              <a:t> </a:t>
            </a:r>
            <a:r>
              <a:rPr lang="en-US" sz="2500" dirty="0" err="1">
                <a:cs typeface="Times New Roman" panose="02020603050405020304" pitchFamily="18" charset="0"/>
              </a:rPr>
              <a:t>phát</a:t>
            </a:r>
            <a:r>
              <a:rPr lang="en-US" sz="2500" dirty="0">
                <a:cs typeface="Times New Roman" panose="02020603050405020304" pitchFamily="18" charset="0"/>
              </a:rPr>
              <a:t> </a:t>
            </a:r>
            <a:r>
              <a:rPr lang="en-US" sz="2500" dirty="0" err="1">
                <a:cs typeface="Times New Roman" panose="02020603050405020304" pitchFamily="18" charset="0"/>
              </a:rPr>
              <a:t>hiện</a:t>
            </a:r>
            <a:r>
              <a:rPr lang="en-US" sz="2500" dirty="0">
                <a:cs typeface="Times New Roman" panose="02020603050405020304" pitchFamily="18" charset="0"/>
              </a:rPr>
              <a:t> </a:t>
            </a:r>
            <a:r>
              <a:rPr lang="en-US" sz="2500" dirty="0" err="1">
                <a:cs typeface="Times New Roman" panose="02020603050405020304" pitchFamily="18" charset="0"/>
              </a:rPr>
              <a:t>sớm</a:t>
            </a:r>
            <a:r>
              <a:rPr lang="en-US" sz="2500" dirty="0">
                <a:cs typeface="Times New Roman" panose="02020603050405020304" pitchFamily="18" charset="0"/>
              </a:rPr>
              <a:t> </a:t>
            </a:r>
            <a:r>
              <a:rPr lang="en-US" sz="2500" dirty="0" err="1">
                <a:cs typeface="Times New Roman" panose="02020603050405020304" pitchFamily="18" charset="0"/>
              </a:rPr>
              <a:t>dấu</a:t>
            </a:r>
            <a:r>
              <a:rPr lang="en-US" sz="2500" dirty="0">
                <a:cs typeface="Times New Roman" panose="02020603050405020304" pitchFamily="18" charset="0"/>
              </a:rPr>
              <a:t> </a:t>
            </a:r>
            <a:r>
              <a:rPr lang="en-US" sz="2500" dirty="0" err="1">
                <a:cs typeface="Times New Roman" panose="02020603050405020304" pitchFamily="18" charset="0"/>
              </a:rPr>
              <a:t>hiệu</a:t>
            </a:r>
            <a:r>
              <a:rPr lang="en-US" sz="2500" dirty="0">
                <a:cs typeface="Times New Roman" panose="02020603050405020304" pitchFamily="18" charset="0"/>
              </a:rPr>
              <a:t> </a:t>
            </a:r>
            <a:r>
              <a:rPr lang="en-US" sz="2500" dirty="0" err="1">
                <a:cs typeface="Times New Roman" panose="02020603050405020304" pitchFamily="18" charset="0"/>
              </a:rPr>
              <a:t>nhiễm</a:t>
            </a:r>
            <a:r>
              <a:rPr lang="en-US" sz="2500" dirty="0">
                <a:cs typeface="Times New Roman" panose="02020603050405020304" pitchFamily="18" charset="0"/>
              </a:rPr>
              <a:t> </a:t>
            </a:r>
            <a:r>
              <a:rPr lang="en-US" sz="2500" dirty="0" err="1">
                <a:cs typeface="Times New Roman" panose="02020603050405020304" pitchFamily="18" charset="0"/>
              </a:rPr>
              <a:t>trùng</a:t>
            </a: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err="1">
                <a:cs typeface="Times New Roman" panose="02020603050405020304" pitchFamily="18" charset="0"/>
              </a:rPr>
              <a:t>Hướng</a:t>
            </a:r>
            <a:r>
              <a:rPr lang="en-US" sz="2500" dirty="0">
                <a:cs typeface="Times New Roman" panose="02020603050405020304" pitchFamily="18" charset="0"/>
              </a:rPr>
              <a:t> </a:t>
            </a:r>
            <a:r>
              <a:rPr lang="en-US" sz="2500" dirty="0" err="1">
                <a:cs typeface="Times New Roman" panose="02020603050405020304" pitchFamily="18" charset="0"/>
              </a:rPr>
              <a:t>dẫn</a:t>
            </a:r>
            <a:r>
              <a:rPr lang="en-US" sz="2500" dirty="0">
                <a:cs typeface="Times New Roman" panose="02020603050405020304" pitchFamily="18" charset="0"/>
              </a:rPr>
              <a:t> NB </a:t>
            </a:r>
            <a:r>
              <a:rPr lang="en-US" sz="2500" dirty="0" err="1">
                <a:cs typeface="Times New Roman" panose="02020603050405020304" pitchFamily="18" charset="0"/>
              </a:rPr>
              <a:t>vệ</a:t>
            </a:r>
            <a:r>
              <a:rPr lang="en-US" sz="2500" dirty="0">
                <a:cs typeface="Times New Roman" panose="02020603050405020304" pitchFamily="18" charset="0"/>
              </a:rPr>
              <a:t> </a:t>
            </a:r>
            <a:r>
              <a:rPr lang="en-US" sz="2500" dirty="0" err="1">
                <a:cs typeface="Times New Roman" panose="02020603050405020304" pitchFamily="18" charset="0"/>
              </a:rPr>
              <a:t>sinh</a:t>
            </a:r>
            <a:r>
              <a:rPr lang="en-US" sz="2500" dirty="0">
                <a:cs typeface="Times New Roman" panose="02020603050405020304" pitchFamily="18" charset="0"/>
              </a:rPr>
              <a:t> </a:t>
            </a:r>
            <a:r>
              <a:rPr lang="en-US" sz="2500" dirty="0" err="1">
                <a:cs typeface="Times New Roman" panose="02020603050405020304" pitchFamily="18" charset="0"/>
              </a:rPr>
              <a:t>thân</a:t>
            </a:r>
            <a:r>
              <a:rPr lang="en-US" sz="2500" dirty="0">
                <a:cs typeface="Times New Roman" panose="02020603050405020304" pitchFamily="18" charset="0"/>
              </a:rPr>
              <a:t> </a:t>
            </a:r>
            <a:r>
              <a:rPr lang="en-US" sz="2500" dirty="0" err="1">
                <a:cs typeface="Times New Roman" panose="02020603050405020304" pitchFamily="18" charset="0"/>
              </a:rPr>
              <a:t>thể</a:t>
            </a:r>
            <a:r>
              <a:rPr lang="en-US" sz="2500" dirty="0">
                <a:cs typeface="Times New Roman" panose="02020603050405020304" pitchFamily="18" charset="0"/>
              </a:rPr>
              <a:t> </a:t>
            </a:r>
            <a:r>
              <a:rPr lang="en-US" sz="2500" dirty="0" err="1">
                <a:cs typeface="Times New Roman" panose="02020603050405020304" pitchFamily="18" charset="0"/>
              </a:rPr>
              <a:t>và</a:t>
            </a:r>
            <a:r>
              <a:rPr lang="en-US" sz="2500" dirty="0">
                <a:cs typeface="Times New Roman" panose="02020603050405020304" pitchFamily="18" charset="0"/>
              </a:rPr>
              <a:t> </a:t>
            </a:r>
            <a:r>
              <a:rPr lang="en-US" sz="2500" dirty="0" err="1">
                <a:cs typeface="Times New Roman" panose="02020603050405020304" pitchFamily="18" charset="0"/>
              </a:rPr>
              <a:t>cách</a:t>
            </a:r>
            <a:r>
              <a:rPr lang="en-US" sz="2500" dirty="0">
                <a:cs typeface="Times New Roman" panose="02020603050405020304" pitchFamily="18" charset="0"/>
              </a:rPr>
              <a:t> </a:t>
            </a:r>
            <a:r>
              <a:rPr lang="en-US" sz="2500" dirty="0" err="1">
                <a:cs typeface="Times New Roman" panose="02020603050405020304" pitchFamily="18" charset="0"/>
              </a:rPr>
              <a:t>lót</a:t>
            </a:r>
            <a:r>
              <a:rPr lang="en-US" sz="2500" dirty="0">
                <a:cs typeface="Times New Roman" panose="02020603050405020304" pitchFamily="18" charset="0"/>
              </a:rPr>
              <a:t> </a:t>
            </a:r>
            <a:r>
              <a:rPr lang="en-US" sz="2500" dirty="0" err="1">
                <a:cs typeface="Times New Roman" panose="02020603050405020304" pitchFamily="18" charset="0"/>
              </a:rPr>
              <a:t>băng</a:t>
            </a:r>
            <a:r>
              <a:rPr lang="en-US" sz="2500" dirty="0">
                <a:cs typeface="Times New Roman" panose="02020603050405020304" pitchFamily="18" charset="0"/>
              </a:rPr>
              <a:t> (NB </a:t>
            </a:r>
            <a:r>
              <a:rPr lang="en-US" sz="2500" dirty="0" err="1">
                <a:cs typeface="Times New Roman" panose="02020603050405020304" pitchFamily="18" charset="0"/>
              </a:rPr>
              <a:t>vệ</a:t>
            </a:r>
            <a:r>
              <a:rPr lang="en-US" sz="2500" dirty="0">
                <a:cs typeface="Times New Roman" panose="02020603050405020304" pitchFamily="18" charset="0"/>
              </a:rPr>
              <a:t> </a:t>
            </a:r>
            <a:r>
              <a:rPr lang="en-US" sz="2500" dirty="0" err="1">
                <a:cs typeface="Times New Roman" panose="02020603050405020304" pitchFamily="18" charset="0"/>
              </a:rPr>
              <a:t>sinh</a:t>
            </a:r>
            <a:r>
              <a:rPr lang="en-US" sz="2500" dirty="0">
                <a:cs typeface="Times New Roman" panose="02020603050405020304" pitchFamily="18" charset="0"/>
              </a:rPr>
              <a:t> </a:t>
            </a:r>
            <a:r>
              <a:rPr lang="en-US" sz="2500" dirty="0" err="1">
                <a:cs typeface="Times New Roman" panose="02020603050405020304" pitchFamily="18" charset="0"/>
              </a:rPr>
              <a:t>cá</a:t>
            </a:r>
            <a:r>
              <a:rPr lang="en-US" sz="2500" dirty="0">
                <a:cs typeface="Times New Roman" panose="02020603050405020304" pitchFamily="18" charset="0"/>
              </a:rPr>
              <a:t> </a:t>
            </a:r>
            <a:r>
              <a:rPr lang="en-US" sz="2500" dirty="0" err="1">
                <a:cs typeface="Times New Roman" panose="02020603050405020304" pitchFamily="18" charset="0"/>
              </a:rPr>
              <a:t>nhân</a:t>
            </a:r>
            <a:r>
              <a:rPr lang="en-US" sz="2500" dirty="0">
                <a:cs typeface="Times New Roman" panose="02020603050405020304" pitchFamily="18" charset="0"/>
              </a:rPr>
              <a:t> </a:t>
            </a:r>
            <a:r>
              <a:rPr lang="en-US" sz="2500" dirty="0" err="1">
                <a:cs typeface="Times New Roman" panose="02020603050405020304" pitchFamily="18" charset="0"/>
              </a:rPr>
              <a:t>sạch</a:t>
            </a:r>
            <a:r>
              <a:rPr lang="en-US" sz="2500" dirty="0">
                <a:cs typeface="Times New Roman" panose="02020603050405020304" pitchFamily="18" charset="0"/>
              </a:rPr>
              <a:t> </a:t>
            </a:r>
            <a:r>
              <a:rPr lang="en-US" sz="2500" dirty="0" err="1">
                <a:cs typeface="Times New Roman" panose="02020603050405020304" pitchFamily="18" charset="0"/>
              </a:rPr>
              <a:t>sẽ</a:t>
            </a:r>
            <a:r>
              <a:rPr lang="en-US" sz="2500" dirty="0">
                <a:cs typeface="Times New Roman" panose="02020603050405020304" pitchFamily="18" charset="0"/>
              </a:rPr>
              <a:t>, </a:t>
            </a:r>
            <a:r>
              <a:rPr lang="en-US" sz="2500" dirty="0" err="1">
                <a:cs typeface="Times New Roman" panose="02020603050405020304" pitchFamily="18" charset="0"/>
              </a:rPr>
              <a:t>biết</a:t>
            </a:r>
            <a:r>
              <a:rPr lang="en-US" sz="2500" dirty="0">
                <a:cs typeface="Times New Roman" panose="02020603050405020304" pitchFamily="18" charset="0"/>
              </a:rPr>
              <a:t> </a:t>
            </a:r>
            <a:r>
              <a:rPr lang="en-US" sz="2500" dirty="0" err="1">
                <a:cs typeface="Times New Roman" panose="02020603050405020304" pitchFamily="18" charset="0"/>
              </a:rPr>
              <a:t>cách</a:t>
            </a:r>
            <a:r>
              <a:rPr lang="en-US" sz="2500" dirty="0">
                <a:cs typeface="Times New Roman" panose="02020603050405020304" pitchFamily="18" charset="0"/>
              </a:rPr>
              <a:t> </a:t>
            </a:r>
            <a:r>
              <a:rPr lang="en-US" sz="2500" dirty="0" err="1">
                <a:cs typeface="Times New Roman" panose="02020603050405020304" pitchFamily="18" charset="0"/>
              </a:rPr>
              <a:t>sử</a:t>
            </a:r>
            <a:r>
              <a:rPr lang="en-US" sz="2500" dirty="0">
                <a:cs typeface="Times New Roman" panose="02020603050405020304" pitchFamily="18" charset="0"/>
              </a:rPr>
              <a:t> </a:t>
            </a:r>
            <a:r>
              <a:rPr lang="en-US" sz="2500" dirty="0" err="1">
                <a:cs typeface="Times New Roman" panose="02020603050405020304" pitchFamily="18" charset="0"/>
              </a:rPr>
              <a:t>dụng</a:t>
            </a:r>
            <a:r>
              <a:rPr lang="en-US" sz="2500" dirty="0">
                <a:cs typeface="Times New Roman" panose="02020603050405020304" pitchFamily="18" charset="0"/>
              </a:rPr>
              <a:t> </a:t>
            </a:r>
            <a:r>
              <a:rPr lang="en-US" sz="2500" dirty="0" err="1">
                <a:cs typeface="Times New Roman" panose="02020603050405020304" pitchFamily="18" charset="0"/>
              </a:rPr>
              <a:t>gạc</a:t>
            </a:r>
            <a:r>
              <a:rPr lang="en-US" sz="2500" dirty="0">
                <a:cs typeface="Times New Roman" panose="02020603050405020304" pitchFamily="18" charset="0"/>
              </a:rPr>
              <a:t> </a:t>
            </a:r>
            <a:r>
              <a:rPr lang="en-US" sz="2500" dirty="0" err="1">
                <a:cs typeface="Times New Roman" panose="02020603050405020304" pitchFamily="18" charset="0"/>
              </a:rPr>
              <a:t>và</a:t>
            </a:r>
            <a:r>
              <a:rPr lang="en-US" sz="2500" dirty="0">
                <a:cs typeface="Times New Roman" panose="02020603050405020304" pitchFamily="18" charset="0"/>
              </a:rPr>
              <a:t> </a:t>
            </a:r>
            <a:r>
              <a:rPr lang="en-US" sz="2500" dirty="0" err="1">
                <a:cs typeface="Times New Roman" panose="02020603050405020304" pitchFamily="18" charset="0"/>
              </a:rPr>
              <a:t>băng</a:t>
            </a:r>
            <a:r>
              <a:rPr lang="en-US" sz="2500" dirty="0">
                <a:cs typeface="Times New Roman" panose="02020603050405020304" pitchFamily="18" charset="0"/>
              </a:rPr>
              <a:t> </a:t>
            </a:r>
            <a:r>
              <a:rPr lang="en-US" sz="2500" dirty="0" err="1">
                <a:cs typeface="Times New Roman" panose="02020603050405020304" pitchFamily="18" charset="0"/>
              </a:rPr>
              <a:t>vệ</a:t>
            </a:r>
            <a:r>
              <a:rPr lang="en-US" sz="2500" dirty="0">
                <a:cs typeface="Times New Roman" panose="02020603050405020304" pitchFamily="18" charset="0"/>
              </a:rPr>
              <a:t> </a:t>
            </a:r>
            <a:r>
              <a:rPr lang="en-US" sz="2500" dirty="0" err="1">
                <a:cs typeface="Times New Roman" panose="02020603050405020304" pitchFamily="18" charset="0"/>
              </a:rPr>
              <a:t>sinh</a:t>
            </a:r>
            <a:r>
              <a:rPr lang="en-US" sz="2500" dirty="0">
                <a:cs typeface="Times New Roman" panose="02020603050405020304" pitchFamily="18" charset="0"/>
              </a:rPr>
              <a:t> </a:t>
            </a:r>
            <a:r>
              <a:rPr lang="en-US" sz="2500" dirty="0" err="1">
                <a:cs typeface="Times New Roman" panose="02020603050405020304" pitchFamily="18" charset="0"/>
              </a:rPr>
              <a:t>chăm</a:t>
            </a:r>
            <a:r>
              <a:rPr lang="en-US" sz="2500" dirty="0">
                <a:cs typeface="Times New Roman" panose="02020603050405020304" pitchFamily="18" charset="0"/>
              </a:rPr>
              <a:t> </a:t>
            </a:r>
            <a:r>
              <a:rPr lang="en-US" sz="2500" dirty="0" err="1">
                <a:cs typeface="Times New Roman" panose="02020603050405020304" pitchFamily="18" charset="0"/>
              </a:rPr>
              <a:t>sóc</a:t>
            </a:r>
            <a:r>
              <a:rPr lang="en-US" sz="2500" dirty="0">
                <a:cs typeface="Times New Roman" panose="02020603050405020304" pitchFamily="18" charset="0"/>
              </a:rPr>
              <a:t> </a:t>
            </a:r>
            <a:r>
              <a:rPr lang="en-US" sz="2500" dirty="0" err="1">
                <a:cs typeface="Times New Roman" panose="02020603050405020304" pitchFamily="18" charset="0"/>
              </a:rPr>
              <a:t>vết</a:t>
            </a:r>
            <a:r>
              <a:rPr lang="en-US" sz="2500" dirty="0">
                <a:cs typeface="Times New Roman" panose="02020603050405020304" pitchFamily="18" charset="0"/>
              </a:rPr>
              <a:t> </a:t>
            </a:r>
            <a:r>
              <a:rPr lang="en-US" sz="2500" dirty="0" err="1">
                <a:cs typeface="Times New Roman" panose="02020603050405020304" pitchFamily="18" charset="0"/>
              </a:rPr>
              <a:t>mổ</a:t>
            </a:r>
            <a:r>
              <a:rPr lang="en-US" sz="2500" dirty="0">
                <a:cs typeface="Times New Roman" panose="02020603050405020304" pitchFamily="18" charset="0"/>
              </a:rPr>
              <a:t>)</a:t>
            </a: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p:txBody>
      </p:sp>
      <p:sp>
        <p:nvSpPr>
          <p:cNvPr id="6" name="Rectangle 5">
            <a:extLst>
              <a:ext uri="{FF2B5EF4-FFF2-40B4-BE49-F238E27FC236}">
                <a16:creationId xmlns:a16="http://schemas.microsoft.com/office/drawing/2014/main" id="{E7D14737-DAFD-42A9-8D65-EF57A6B9A819}"/>
              </a:ext>
            </a:extLst>
          </p:cNvPr>
          <p:cNvSpPr/>
          <p:nvPr/>
        </p:nvSpPr>
        <p:spPr>
          <a:xfrm>
            <a:off x="188259" y="1752600"/>
            <a:ext cx="4038600" cy="4324261"/>
          </a:xfrm>
          <a:prstGeom prst="rect">
            <a:avLst/>
          </a:prstGeom>
        </p:spPr>
        <p:txBody>
          <a:bodyPr wrap="square">
            <a:spAutoFit/>
          </a:bodyPr>
          <a:lstStyle/>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a:cs typeface="Times New Roman" panose="02020603050405020304" pitchFamily="18" charset="0"/>
              </a:rPr>
              <a:t>Theo </a:t>
            </a:r>
            <a:r>
              <a:rPr lang="en-US" sz="2500" dirty="0" err="1">
                <a:cs typeface="Times New Roman" panose="02020603050405020304" pitchFamily="18" charset="0"/>
              </a:rPr>
              <a:t>dõi</a:t>
            </a:r>
            <a:r>
              <a:rPr lang="en-US" sz="2500" dirty="0">
                <a:cs typeface="Times New Roman" panose="02020603050405020304" pitchFamily="18" charset="0"/>
              </a:rPr>
              <a:t> </a:t>
            </a:r>
            <a:r>
              <a:rPr lang="en-US" sz="2500" dirty="0" err="1">
                <a:cs typeface="Times New Roman" panose="02020603050405020304" pitchFamily="18" charset="0"/>
              </a:rPr>
              <a:t>và</a:t>
            </a:r>
            <a:r>
              <a:rPr lang="en-US" sz="2500" dirty="0">
                <a:cs typeface="Times New Roman" panose="02020603050405020304" pitchFamily="18" charset="0"/>
              </a:rPr>
              <a:t> </a:t>
            </a:r>
            <a:r>
              <a:rPr lang="en-US" sz="2500" dirty="0" err="1">
                <a:cs typeface="Times New Roman" panose="02020603050405020304" pitchFamily="18" charset="0"/>
              </a:rPr>
              <a:t>phát</a:t>
            </a:r>
            <a:r>
              <a:rPr lang="en-US" sz="2500" dirty="0">
                <a:cs typeface="Times New Roman" panose="02020603050405020304" pitchFamily="18" charset="0"/>
              </a:rPr>
              <a:t> </a:t>
            </a:r>
            <a:r>
              <a:rPr lang="en-US" sz="2500" dirty="0" err="1">
                <a:cs typeface="Times New Roman" panose="02020603050405020304" pitchFamily="18" charset="0"/>
              </a:rPr>
              <a:t>hiện</a:t>
            </a:r>
            <a:r>
              <a:rPr lang="en-US" sz="2500" dirty="0">
                <a:cs typeface="Times New Roman" panose="02020603050405020304" pitchFamily="18" charset="0"/>
              </a:rPr>
              <a:t> </a:t>
            </a:r>
            <a:r>
              <a:rPr lang="en-US" sz="2500" dirty="0" err="1">
                <a:cs typeface="Times New Roman" panose="02020603050405020304" pitchFamily="18" charset="0"/>
              </a:rPr>
              <a:t>sớm</a:t>
            </a:r>
            <a:r>
              <a:rPr lang="en-US" sz="2500" dirty="0">
                <a:cs typeface="Times New Roman" panose="02020603050405020304" pitchFamily="18" charset="0"/>
              </a:rPr>
              <a:t> </a:t>
            </a:r>
            <a:r>
              <a:rPr lang="en-US" sz="2500" dirty="0" err="1">
                <a:cs typeface="Times New Roman" panose="02020603050405020304" pitchFamily="18" charset="0"/>
              </a:rPr>
              <a:t>dấu</a:t>
            </a:r>
            <a:r>
              <a:rPr lang="en-US" sz="2500" dirty="0">
                <a:cs typeface="Times New Roman" panose="02020603050405020304" pitchFamily="18" charset="0"/>
              </a:rPr>
              <a:t> </a:t>
            </a:r>
            <a:r>
              <a:rPr lang="en-US" sz="2500" dirty="0" err="1">
                <a:cs typeface="Times New Roman" panose="02020603050405020304" pitchFamily="18" charset="0"/>
              </a:rPr>
              <a:t>hiệu</a:t>
            </a:r>
            <a:r>
              <a:rPr lang="en-US" sz="2500" dirty="0">
                <a:cs typeface="Times New Roman" panose="02020603050405020304" pitchFamily="18" charset="0"/>
              </a:rPr>
              <a:t> </a:t>
            </a:r>
            <a:r>
              <a:rPr lang="en-US" sz="2500" dirty="0" err="1">
                <a:cs typeface="Times New Roman" panose="02020603050405020304" pitchFamily="18" charset="0"/>
              </a:rPr>
              <a:t>nhiễm</a:t>
            </a:r>
            <a:r>
              <a:rPr lang="en-US" sz="2500" dirty="0">
                <a:cs typeface="Times New Roman" panose="02020603050405020304" pitchFamily="18" charset="0"/>
              </a:rPr>
              <a:t> </a:t>
            </a:r>
            <a:r>
              <a:rPr lang="en-US" sz="2500" dirty="0" err="1">
                <a:cs typeface="Times New Roman" panose="02020603050405020304" pitchFamily="18" charset="0"/>
              </a:rPr>
              <a:t>trùng</a:t>
            </a: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err="1">
                <a:cs typeface="Times New Roman" panose="02020603050405020304" pitchFamily="18" charset="0"/>
              </a:rPr>
              <a:t>Hướng</a:t>
            </a:r>
            <a:r>
              <a:rPr lang="en-US" sz="2500" dirty="0">
                <a:cs typeface="Times New Roman" panose="02020603050405020304" pitchFamily="18" charset="0"/>
              </a:rPr>
              <a:t> </a:t>
            </a:r>
            <a:r>
              <a:rPr lang="en-US" sz="2500" dirty="0" err="1">
                <a:cs typeface="Times New Roman" panose="02020603050405020304" pitchFamily="18" charset="0"/>
              </a:rPr>
              <a:t>dẫn</a:t>
            </a:r>
            <a:r>
              <a:rPr lang="en-US" sz="2500" dirty="0">
                <a:cs typeface="Times New Roman" panose="02020603050405020304" pitchFamily="18" charset="0"/>
              </a:rPr>
              <a:t> NB </a:t>
            </a:r>
            <a:r>
              <a:rPr lang="en-US" sz="2500" dirty="0" err="1">
                <a:cs typeface="Times New Roman" panose="02020603050405020304" pitchFamily="18" charset="0"/>
              </a:rPr>
              <a:t>vệ</a:t>
            </a:r>
            <a:r>
              <a:rPr lang="en-US" sz="2500" dirty="0">
                <a:cs typeface="Times New Roman" panose="02020603050405020304" pitchFamily="18" charset="0"/>
              </a:rPr>
              <a:t> </a:t>
            </a:r>
            <a:r>
              <a:rPr lang="en-US" sz="2500" dirty="0" err="1">
                <a:cs typeface="Times New Roman" panose="02020603050405020304" pitchFamily="18" charset="0"/>
              </a:rPr>
              <a:t>sinh</a:t>
            </a:r>
            <a:r>
              <a:rPr lang="en-US" sz="2500" dirty="0">
                <a:cs typeface="Times New Roman" panose="02020603050405020304" pitchFamily="18" charset="0"/>
              </a:rPr>
              <a:t> </a:t>
            </a:r>
            <a:r>
              <a:rPr lang="en-US" sz="2500" dirty="0" err="1">
                <a:cs typeface="Times New Roman" panose="02020603050405020304" pitchFamily="18" charset="0"/>
              </a:rPr>
              <a:t>thân</a:t>
            </a:r>
            <a:r>
              <a:rPr lang="en-US" sz="2500" dirty="0">
                <a:cs typeface="Times New Roman" panose="02020603050405020304" pitchFamily="18" charset="0"/>
              </a:rPr>
              <a:t> </a:t>
            </a:r>
            <a:r>
              <a:rPr lang="en-US" sz="2500" dirty="0" err="1">
                <a:cs typeface="Times New Roman" panose="02020603050405020304" pitchFamily="18" charset="0"/>
              </a:rPr>
              <a:t>thể</a:t>
            </a:r>
            <a:r>
              <a:rPr lang="en-US" sz="2500" dirty="0">
                <a:cs typeface="Times New Roman" panose="02020603050405020304" pitchFamily="18" charset="0"/>
              </a:rPr>
              <a:t> </a:t>
            </a:r>
            <a:r>
              <a:rPr lang="en-US" sz="2500" dirty="0" err="1">
                <a:cs typeface="Times New Roman" panose="02020603050405020304" pitchFamily="18" charset="0"/>
              </a:rPr>
              <a:t>và</a:t>
            </a:r>
            <a:r>
              <a:rPr lang="en-US" sz="2500" dirty="0">
                <a:cs typeface="Times New Roman" panose="02020603050405020304" pitchFamily="18" charset="0"/>
              </a:rPr>
              <a:t> </a:t>
            </a:r>
            <a:r>
              <a:rPr lang="en-US" sz="2500" dirty="0" err="1">
                <a:cs typeface="Times New Roman" panose="02020603050405020304" pitchFamily="18" charset="0"/>
              </a:rPr>
              <a:t>cách</a:t>
            </a:r>
            <a:r>
              <a:rPr lang="en-US" sz="2500" dirty="0">
                <a:cs typeface="Times New Roman" panose="02020603050405020304" pitchFamily="18" charset="0"/>
              </a:rPr>
              <a:t> </a:t>
            </a:r>
            <a:r>
              <a:rPr lang="en-US" sz="2500" dirty="0" err="1">
                <a:cs typeface="Times New Roman" panose="02020603050405020304" pitchFamily="18" charset="0"/>
              </a:rPr>
              <a:t>lót</a:t>
            </a:r>
            <a:r>
              <a:rPr lang="en-US" sz="2500" dirty="0">
                <a:cs typeface="Times New Roman" panose="02020603050405020304" pitchFamily="18" charset="0"/>
              </a:rPr>
              <a:t> </a:t>
            </a:r>
            <a:r>
              <a:rPr lang="en-US" sz="2500" dirty="0" err="1">
                <a:cs typeface="Times New Roman" panose="02020603050405020304" pitchFamily="18" charset="0"/>
              </a:rPr>
              <a:t>băng</a:t>
            </a: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p:txBody>
      </p:sp>
      <p:cxnSp>
        <p:nvCxnSpPr>
          <p:cNvPr id="8" name="Straight Connector 7">
            <a:extLst>
              <a:ext uri="{FF2B5EF4-FFF2-40B4-BE49-F238E27FC236}">
                <a16:creationId xmlns:a16="http://schemas.microsoft.com/office/drawing/2014/main" id="{F7C93911-506E-448A-96CC-D411F4E9D2F6}"/>
              </a:ext>
            </a:extLst>
          </p:cNvPr>
          <p:cNvCxnSpPr>
            <a:cxnSpLocks/>
          </p:cNvCxnSpPr>
          <p:nvPr/>
        </p:nvCxnSpPr>
        <p:spPr>
          <a:xfrm>
            <a:off x="4343400" y="1911723"/>
            <a:ext cx="0" cy="4336677"/>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3">
            <a:extLst>
              <a:ext uri="{FF2B5EF4-FFF2-40B4-BE49-F238E27FC236}">
                <a16:creationId xmlns:a16="http://schemas.microsoft.com/office/drawing/2014/main" id="{BC0A98DC-8136-453A-837F-EB04B29A10F2}"/>
              </a:ext>
            </a:extLst>
          </p:cNvPr>
          <p:cNvSpPr txBox="1">
            <a:spLocks/>
          </p:cNvSpPr>
          <p:nvPr/>
        </p:nvSpPr>
        <p:spPr>
          <a:xfrm>
            <a:off x="152400" y="890"/>
            <a:ext cx="8686800" cy="1294510"/>
          </a:xfrm>
          <a:prstGeom prst="rect">
            <a:avLst/>
          </a:prstGeom>
          <a:solidFill>
            <a:schemeClr val="accent2">
              <a:lumMod val="75000"/>
            </a:schemeClr>
          </a:solidFill>
        </p:spPr>
        <p:txBody>
          <a:bodyPr vert="horz" anchor="b">
            <a:normAutofit fontScale="975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US" sz="3200" dirty="0">
                <a:solidFill>
                  <a:schemeClr val="bg2">
                    <a:lumMod val="90000"/>
                  </a:schemeClr>
                </a:solidFill>
                <a:latin typeface="+mn-lt"/>
                <a:ea typeface="Times New Roman" panose="02020603050405020304" pitchFamily="18" charset="0"/>
                <a:cs typeface="Times New Roman" panose="02020603050405020304" pitchFamily="18" charset="0"/>
              </a:rPr>
              <a:t>1. NB ĐAU VẾT MỔ DO CÓ VẾT THƯƠNG SAU PHẪU THUẬT </a:t>
            </a:r>
            <a:endParaRPr lang="vi-VN" dirty="0">
              <a:solidFill>
                <a:schemeClr val="bg2">
                  <a:lumMod val="90000"/>
                </a:schemeClr>
              </a:solidFill>
              <a:latin typeface="+mn-lt"/>
            </a:endParaRPr>
          </a:p>
        </p:txBody>
      </p:sp>
      <p:sp>
        <p:nvSpPr>
          <p:cNvPr id="9" name="Rounded Rectangle 8"/>
          <p:cNvSpPr/>
          <p:nvPr/>
        </p:nvSpPr>
        <p:spPr>
          <a:xfrm>
            <a:off x="416859" y="1505608"/>
            <a:ext cx="3581400" cy="977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CAN THIỆP ĐD</a:t>
            </a:r>
          </a:p>
        </p:txBody>
      </p:sp>
      <p:sp>
        <p:nvSpPr>
          <p:cNvPr id="10" name="Rounded Rectangle 9"/>
          <p:cNvSpPr/>
          <p:nvPr/>
        </p:nvSpPr>
        <p:spPr>
          <a:xfrm>
            <a:off x="4706471" y="1516582"/>
            <a:ext cx="3889562" cy="983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THỰC TẾ GHI NHẬN </a:t>
            </a:r>
          </a:p>
        </p:txBody>
      </p:sp>
    </p:spTree>
    <p:extLst>
      <p:ext uri="{BB962C8B-B14F-4D97-AF65-F5344CB8AC3E}">
        <p14:creationId xmlns:p14="http://schemas.microsoft.com/office/powerpoint/2010/main" val="3791174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72897" y="2137321"/>
            <a:ext cx="3810000" cy="4708981"/>
          </a:xfrm>
          <a:prstGeom prst="rect">
            <a:avLst/>
          </a:prstGeom>
        </p:spPr>
        <p:txBody>
          <a:bodyPr wrap="square">
            <a:spAutoFit/>
          </a:bodyPr>
          <a:lstStyle/>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a:cs typeface="Times New Roman" panose="02020603050405020304" pitchFamily="18" charset="0"/>
              </a:rPr>
              <a:t>Theo </a:t>
            </a:r>
            <a:r>
              <a:rPr lang="en-US" sz="2500" dirty="0" err="1">
                <a:cs typeface="Times New Roman" panose="02020603050405020304" pitchFamily="18" charset="0"/>
              </a:rPr>
              <a:t>dõi</a:t>
            </a:r>
            <a:r>
              <a:rPr lang="en-US" sz="2500" dirty="0">
                <a:cs typeface="Times New Roman" panose="02020603050405020304" pitchFamily="18" charset="0"/>
              </a:rPr>
              <a:t> </a:t>
            </a:r>
            <a:r>
              <a:rPr lang="en-US" sz="2500" dirty="0" err="1">
                <a:cs typeface="Times New Roman" panose="02020603050405020304" pitchFamily="18" charset="0"/>
              </a:rPr>
              <a:t>tình</a:t>
            </a:r>
            <a:r>
              <a:rPr lang="en-US" sz="2500" dirty="0">
                <a:cs typeface="Times New Roman" panose="02020603050405020304" pitchFamily="18" charset="0"/>
              </a:rPr>
              <a:t> </a:t>
            </a:r>
            <a:r>
              <a:rPr lang="en-US" sz="2500" dirty="0" err="1">
                <a:cs typeface="Times New Roman" panose="02020603050405020304" pitchFamily="18" charset="0"/>
              </a:rPr>
              <a:t>trạng</a:t>
            </a:r>
            <a:r>
              <a:rPr lang="en-US" sz="2500" dirty="0">
                <a:cs typeface="Times New Roman" panose="02020603050405020304" pitchFamily="18" charset="0"/>
              </a:rPr>
              <a:t>, </a:t>
            </a:r>
            <a:r>
              <a:rPr lang="en-US" sz="2500" dirty="0" err="1">
                <a:cs typeface="Times New Roman" panose="02020603050405020304" pitchFamily="18" charset="0"/>
              </a:rPr>
              <a:t>tiến</a:t>
            </a:r>
            <a:r>
              <a:rPr lang="en-US" sz="2500" dirty="0">
                <a:cs typeface="Times New Roman" panose="02020603050405020304" pitchFamily="18" charset="0"/>
              </a:rPr>
              <a:t> </a:t>
            </a:r>
            <a:r>
              <a:rPr lang="en-US" sz="2500" dirty="0" err="1">
                <a:cs typeface="Times New Roman" panose="02020603050405020304" pitchFamily="18" charset="0"/>
              </a:rPr>
              <a:t>trình</a:t>
            </a:r>
            <a:r>
              <a:rPr lang="en-US" sz="2500" dirty="0">
                <a:cs typeface="Times New Roman" panose="02020603050405020304" pitchFamily="18" charset="0"/>
              </a:rPr>
              <a:t> </a:t>
            </a:r>
            <a:r>
              <a:rPr lang="en-US" sz="2500" dirty="0" err="1">
                <a:cs typeface="Times New Roman" panose="02020603050405020304" pitchFamily="18" charset="0"/>
              </a:rPr>
              <a:t>lành</a:t>
            </a:r>
            <a:r>
              <a:rPr lang="en-US" sz="2500" dirty="0">
                <a:cs typeface="Times New Roman" panose="02020603050405020304" pitchFamily="18" charset="0"/>
              </a:rPr>
              <a:t> </a:t>
            </a:r>
            <a:r>
              <a:rPr lang="en-US" sz="2500" dirty="0" err="1">
                <a:cs typeface="Times New Roman" panose="02020603050405020304" pitchFamily="18" charset="0"/>
              </a:rPr>
              <a:t>vết</a:t>
            </a:r>
            <a:r>
              <a:rPr lang="en-US" sz="2500" dirty="0">
                <a:cs typeface="Times New Roman" panose="02020603050405020304" pitchFamily="18" charset="0"/>
              </a:rPr>
              <a:t> </a:t>
            </a:r>
            <a:r>
              <a:rPr lang="en-US" sz="2500" dirty="0" err="1">
                <a:cs typeface="Times New Roman" panose="02020603050405020304" pitchFamily="18" charset="0"/>
              </a:rPr>
              <a:t>mổ</a:t>
            </a: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a:cs typeface="Times New Roman" panose="02020603050405020304" pitchFamily="18" charset="0"/>
              </a:rPr>
              <a:t>Theo </a:t>
            </a:r>
            <a:r>
              <a:rPr lang="en-US" sz="2500" dirty="0" err="1">
                <a:cs typeface="Times New Roman" panose="02020603050405020304" pitchFamily="18" charset="0"/>
              </a:rPr>
              <a:t>dõi</a:t>
            </a:r>
            <a:r>
              <a:rPr lang="en-US" sz="2500" dirty="0">
                <a:cs typeface="Times New Roman" panose="02020603050405020304" pitchFamily="18" charset="0"/>
              </a:rPr>
              <a:t> </a:t>
            </a:r>
            <a:r>
              <a:rPr lang="en-US" sz="2500" dirty="0" err="1">
                <a:cs typeface="Times New Roman" panose="02020603050405020304" pitchFamily="18" charset="0"/>
              </a:rPr>
              <a:t>số</a:t>
            </a:r>
            <a:r>
              <a:rPr lang="en-US" sz="2500" dirty="0">
                <a:cs typeface="Times New Roman" panose="02020603050405020304" pitchFamily="18" charset="0"/>
              </a:rPr>
              <a:t> </a:t>
            </a:r>
            <a:r>
              <a:rPr lang="en-US" sz="2500" dirty="0" err="1">
                <a:cs typeface="Times New Roman" panose="02020603050405020304" pitchFamily="18" charset="0"/>
              </a:rPr>
              <a:t>lượng</a:t>
            </a:r>
            <a:r>
              <a:rPr lang="en-US" sz="2500" dirty="0">
                <a:cs typeface="Times New Roman" panose="02020603050405020304" pitchFamily="18" charset="0"/>
              </a:rPr>
              <a:t>, </a:t>
            </a:r>
            <a:r>
              <a:rPr lang="en-US" sz="2500" dirty="0" err="1">
                <a:cs typeface="Times New Roman" panose="02020603050405020304" pitchFamily="18" charset="0"/>
              </a:rPr>
              <a:t>màu</a:t>
            </a:r>
            <a:r>
              <a:rPr lang="en-US" sz="2500" dirty="0">
                <a:cs typeface="Times New Roman" panose="02020603050405020304" pitchFamily="18" charset="0"/>
              </a:rPr>
              <a:t> </a:t>
            </a:r>
            <a:r>
              <a:rPr lang="en-US" sz="2500" dirty="0" err="1">
                <a:cs typeface="Times New Roman" panose="02020603050405020304" pitchFamily="18" charset="0"/>
              </a:rPr>
              <a:t>sắc</a:t>
            </a:r>
            <a:r>
              <a:rPr lang="en-US" sz="2500" dirty="0">
                <a:cs typeface="Times New Roman" panose="02020603050405020304" pitchFamily="18" charset="0"/>
              </a:rPr>
              <a:t>, </a:t>
            </a:r>
            <a:r>
              <a:rPr lang="en-US" sz="2500" dirty="0" err="1">
                <a:cs typeface="Times New Roman" panose="02020603050405020304" pitchFamily="18" charset="0"/>
              </a:rPr>
              <a:t>tính</a:t>
            </a:r>
            <a:r>
              <a:rPr lang="en-US" sz="2500" dirty="0">
                <a:cs typeface="Times New Roman" panose="02020603050405020304" pitchFamily="18" charset="0"/>
              </a:rPr>
              <a:t> </a:t>
            </a:r>
            <a:r>
              <a:rPr lang="en-US" sz="2500" dirty="0" err="1">
                <a:cs typeface="Times New Roman" panose="02020603050405020304" pitchFamily="18" charset="0"/>
              </a:rPr>
              <a:t>chất</a:t>
            </a:r>
            <a:r>
              <a:rPr lang="en-US" sz="2500" dirty="0">
                <a:cs typeface="Times New Roman" panose="02020603050405020304" pitchFamily="18" charset="0"/>
              </a:rPr>
              <a:t> </a:t>
            </a:r>
            <a:r>
              <a:rPr lang="en-US" sz="2500" dirty="0" err="1">
                <a:cs typeface="Times New Roman" panose="02020603050405020304" pitchFamily="18" charset="0"/>
              </a:rPr>
              <a:t>dịch</a:t>
            </a:r>
            <a:r>
              <a:rPr lang="en-US" sz="2500" dirty="0">
                <a:cs typeface="Times New Roman" panose="02020603050405020304" pitchFamily="18" charset="0"/>
              </a:rPr>
              <a:t> </a:t>
            </a:r>
            <a:r>
              <a:rPr lang="en-US" sz="2500" dirty="0" err="1">
                <a:cs typeface="Times New Roman" panose="02020603050405020304" pitchFamily="18" charset="0"/>
              </a:rPr>
              <a:t>vết</a:t>
            </a:r>
            <a:r>
              <a:rPr lang="en-US" sz="2500" dirty="0">
                <a:cs typeface="Times New Roman" panose="02020603050405020304" pitchFamily="18" charset="0"/>
              </a:rPr>
              <a:t> </a:t>
            </a:r>
            <a:r>
              <a:rPr lang="en-US" sz="2500" dirty="0" err="1">
                <a:cs typeface="Times New Roman" panose="02020603050405020304" pitchFamily="18" charset="0"/>
              </a:rPr>
              <a:t>mổ</a:t>
            </a:r>
            <a:r>
              <a:rPr lang="en-US" sz="2500" dirty="0">
                <a:cs typeface="Times New Roman" panose="02020603050405020304" pitchFamily="18" charset="0"/>
              </a:rPr>
              <a:t>. (</a:t>
            </a:r>
            <a:r>
              <a:rPr lang="en-US" sz="2500" dirty="0" err="1">
                <a:cs typeface="Times New Roman" panose="02020603050405020304" pitchFamily="18" charset="0"/>
              </a:rPr>
              <a:t>ít</a:t>
            </a:r>
            <a:r>
              <a:rPr lang="en-US" sz="2500" dirty="0">
                <a:cs typeface="Times New Roman" panose="02020603050405020304" pitchFamily="18" charset="0"/>
              </a:rPr>
              <a:t> </a:t>
            </a:r>
            <a:r>
              <a:rPr lang="en-US" sz="2500" dirty="0" err="1">
                <a:cs typeface="Times New Roman" panose="02020603050405020304" pitchFamily="18" charset="0"/>
              </a:rPr>
              <a:t>dịch</a:t>
            </a:r>
            <a:r>
              <a:rPr lang="en-US" sz="2500" dirty="0">
                <a:cs typeface="Times New Roman" panose="02020603050405020304" pitchFamily="18" charset="0"/>
              </a:rPr>
              <a:t> </a:t>
            </a:r>
            <a:r>
              <a:rPr lang="en-US" sz="2500" dirty="0" err="1">
                <a:cs typeface="Times New Roman" panose="02020603050405020304" pitchFamily="18" charset="0"/>
              </a:rPr>
              <a:t>hồng</a:t>
            </a:r>
            <a:r>
              <a:rPr lang="en-US" sz="2500" dirty="0">
                <a:cs typeface="Times New Roman" panose="02020603050405020304" pitchFamily="18" charset="0"/>
              </a:rPr>
              <a:t>, </a:t>
            </a:r>
            <a:r>
              <a:rPr lang="en-US" sz="2500" dirty="0" err="1">
                <a:cs typeface="Times New Roman" panose="02020603050405020304" pitchFamily="18" charset="0"/>
              </a:rPr>
              <a:t>khô</a:t>
            </a:r>
            <a:r>
              <a:rPr lang="en-US" sz="2500" dirty="0">
                <a:cs typeface="Times New Roman" panose="02020603050405020304" pitchFamily="18" charset="0"/>
              </a:rPr>
              <a:t>)</a:t>
            </a:r>
          </a:p>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p:txBody>
      </p:sp>
      <p:sp>
        <p:nvSpPr>
          <p:cNvPr id="6" name="Rectangle 5">
            <a:extLst>
              <a:ext uri="{FF2B5EF4-FFF2-40B4-BE49-F238E27FC236}">
                <a16:creationId xmlns:a16="http://schemas.microsoft.com/office/drawing/2014/main" id="{E7D14737-DAFD-42A9-8D65-EF57A6B9A819}"/>
              </a:ext>
            </a:extLst>
          </p:cNvPr>
          <p:cNvSpPr/>
          <p:nvPr/>
        </p:nvSpPr>
        <p:spPr>
          <a:xfrm>
            <a:off x="188259" y="1752600"/>
            <a:ext cx="4038600" cy="4708981"/>
          </a:xfrm>
          <a:prstGeom prst="rect">
            <a:avLst/>
          </a:prstGeom>
        </p:spPr>
        <p:txBody>
          <a:bodyPr wrap="square">
            <a:spAutoFit/>
          </a:bodyPr>
          <a:lstStyle/>
          <a:p>
            <a:pPr>
              <a:buClr>
                <a:srgbClr val="0070C0"/>
              </a:buClr>
              <a:buSzPct val="100000"/>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a:cs typeface="Times New Roman" panose="02020603050405020304" pitchFamily="18" charset="0"/>
              </a:rPr>
              <a:t>Theo </a:t>
            </a:r>
            <a:r>
              <a:rPr lang="en-US" sz="2500" dirty="0" err="1">
                <a:cs typeface="Times New Roman" panose="02020603050405020304" pitchFamily="18" charset="0"/>
              </a:rPr>
              <a:t>dõi</a:t>
            </a:r>
            <a:r>
              <a:rPr lang="en-US" sz="2500" dirty="0">
                <a:cs typeface="Times New Roman" panose="02020603050405020304" pitchFamily="18" charset="0"/>
              </a:rPr>
              <a:t> </a:t>
            </a:r>
            <a:r>
              <a:rPr lang="en-US" sz="2500" dirty="0" err="1">
                <a:cs typeface="Times New Roman" panose="02020603050405020304" pitchFamily="18" charset="0"/>
              </a:rPr>
              <a:t>tình</a:t>
            </a:r>
            <a:r>
              <a:rPr lang="en-US" sz="2500" dirty="0">
                <a:cs typeface="Times New Roman" panose="02020603050405020304" pitchFamily="18" charset="0"/>
              </a:rPr>
              <a:t> </a:t>
            </a:r>
            <a:r>
              <a:rPr lang="en-US" sz="2500" dirty="0" err="1">
                <a:cs typeface="Times New Roman" panose="02020603050405020304" pitchFamily="18" charset="0"/>
              </a:rPr>
              <a:t>trạng</a:t>
            </a:r>
            <a:r>
              <a:rPr lang="en-US" sz="2500" dirty="0">
                <a:cs typeface="Times New Roman" panose="02020603050405020304" pitchFamily="18" charset="0"/>
              </a:rPr>
              <a:t>, </a:t>
            </a:r>
            <a:r>
              <a:rPr lang="en-US" sz="2500" dirty="0" err="1">
                <a:cs typeface="Times New Roman" panose="02020603050405020304" pitchFamily="18" charset="0"/>
              </a:rPr>
              <a:t>tiến</a:t>
            </a:r>
            <a:r>
              <a:rPr lang="en-US" sz="2500" dirty="0">
                <a:cs typeface="Times New Roman" panose="02020603050405020304" pitchFamily="18" charset="0"/>
              </a:rPr>
              <a:t> </a:t>
            </a:r>
            <a:r>
              <a:rPr lang="en-US" sz="2500" dirty="0" err="1">
                <a:cs typeface="Times New Roman" panose="02020603050405020304" pitchFamily="18" charset="0"/>
              </a:rPr>
              <a:t>trình</a:t>
            </a:r>
            <a:r>
              <a:rPr lang="en-US" sz="2500" dirty="0">
                <a:cs typeface="Times New Roman" panose="02020603050405020304" pitchFamily="18" charset="0"/>
              </a:rPr>
              <a:t> </a:t>
            </a:r>
            <a:r>
              <a:rPr lang="en-US" sz="2500" dirty="0" err="1">
                <a:cs typeface="Times New Roman" panose="02020603050405020304" pitchFamily="18" charset="0"/>
              </a:rPr>
              <a:t>lành</a:t>
            </a:r>
            <a:r>
              <a:rPr lang="en-US" sz="2500" dirty="0">
                <a:cs typeface="Times New Roman" panose="02020603050405020304" pitchFamily="18" charset="0"/>
              </a:rPr>
              <a:t> </a:t>
            </a:r>
            <a:r>
              <a:rPr lang="en-US" sz="2500" dirty="0" err="1">
                <a:cs typeface="Times New Roman" panose="02020603050405020304" pitchFamily="18" charset="0"/>
              </a:rPr>
              <a:t>vết</a:t>
            </a:r>
            <a:r>
              <a:rPr lang="en-US" sz="2500" dirty="0">
                <a:cs typeface="Times New Roman" panose="02020603050405020304" pitchFamily="18" charset="0"/>
              </a:rPr>
              <a:t> </a:t>
            </a:r>
            <a:r>
              <a:rPr lang="en-US" sz="2500" dirty="0" err="1">
                <a:cs typeface="Times New Roman" panose="02020603050405020304" pitchFamily="18" charset="0"/>
              </a:rPr>
              <a:t>mổ</a:t>
            </a:r>
            <a:r>
              <a:rPr lang="en-US" sz="2500" dirty="0">
                <a:cs typeface="Times New Roman" panose="02020603050405020304" pitchFamily="18" charset="0"/>
              </a:rPr>
              <a:t>.</a:t>
            </a: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r>
              <a:rPr lang="en-US" sz="2500" dirty="0">
                <a:cs typeface="Times New Roman" panose="02020603050405020304" pitchFamily="18" charset="0"/>
              </a:rPr>
              <a:t>Theo </a:t>
            </a:r>
            <a:r>
              <a:rPr lang="en-US" sz="2500" dirty="0" err="1">
                <a:cs typeface="Times New Roman" panose="02020603050405020304" pitchFamily="18" charset="0"/>
              </a:rPr>
              <a:t>dõi</a:t>
            </a:r>
            <a:r>
              <a:rPr lang="en-US" sz="2500" dirty="0">
                <a:cs typeface="Times New Roman" panose="02020603050405020304" pitchFamily="18" charset="0"/>
              </a:rPr>
              <a:t> </a:t>
            </a:r>
            <a:r>
              <a:rPr lang="en-US" sz="2500" dirty="0" err="1">
                <a:cs typeface="Times New Roman" panose="02020603050405020304" pitchFamily="18" charset="0"/>
              </a:rPr>
              <a:t>số</a:t>
            </a:r>
            <a:r>
              <a:rPr lang="en-US" sz="2500" dirty="0">
                <a:cs typeface="Times New Roman" panose="02020603050405020304" pitchFamily="18" charset="0"/>
              </a:rPr>
              <a:t> </a:t>
            </a:r>
            <a:r>
              <a:rPr lang="en-US" sz="2500" dirty="0" err="1">
                <a:cs typeface="Times New Roman" panose="02020603050405020304" pitchFamily="18" charset="0"/>
              </a:rPr>
              <a:t>lượng</a:t>
            </a:r>
            <a:r>
              <a:rPr lang="en-US" sz="2500" dirty="0">
                <a:cs typeface="Times New Roman" panose="02020603050405020304" pitchFamily="18" charset="0"/>
              </a:rPr>
              <a:t>, </a:t>
            </a:r>
            <a:r>
              <a:rPr lang="en-US" sz="2500" dirty="0" err="1">
                <a:cs typeface="Times New Roman" panose="02020603050405020304" pitchFamily="18" charset="0"/>
              </a:rPr>
              <a:t>màu</a:t>
            </a:r>
            <a:r>
              <a:rPr lang="en-US" sz="2500" dirty="0">
                <a:cs typeface="Times New Roman" panose="02020603050405020304" pitchFamily="18" charset="0"/>
              </a:rPr>
              <a:t> </a:t>
            </a:r>
            <a:r>
              <a:rPr lang="en-US" sz="2500" dirty="0" err="1">
                <a:cs typeface="Times New Roman" panose="02020603050405020304" pitchFamily="18" charset="0"/>
              </a:rPr>
              <a:t>sắc</a:t>
            </a:r>
            <a:r>
              <a:rPr lang="en-US" sz="2500" dirty="0">
                <a:cs typeface="Times New Roman" panose="02020603050405020304" pitchFamily="18" charset="0"/>
              </a:rPr>
              <a:t>, </a:t>
            </a:r>
            <a:r>
              <a:rPr lang="en-US" sz="2500" dirty="0" err="1">
                <a:cs typeface="Times New Roman" panose="02020603050405020304" pitchFamily="18" charset="0"/>
              </a:rPr>
              <a:t>tính</a:t>
            </a:r>
            <a:r>
              <a:rPr lang="en-US" sz="2500" dirty="0">
                <a:cs typeface="Times New Roman" panose="02020603050405020304" pitchFamily="18" charset="0"/>
              </a:rPr>
              <a:t> </a:t>
            </a:r>
            <a:r>
              <a:rPr lang="en-US" sz="2500" dirty="0" err="1">
                <a:cs typeface="Times New Roman" panose="02020603050405020304" pitchFamily="18" charset="0"/>
              </a:rPr>
              <a:t>chất</a:t>
            </a:r>
            <a:r>
              <a:rPr lang="en-US" sz="2500" dirty="0">
                <a:cs typeface="Times New Roman" panose="02020603050405020304" pitchFamily="18" charset="0"/>
              </a:rPr>
              <a:t> </a:t>
            </a:r>
            <a:r>
              <a:rPr lang="en-US" sz="2500" dirty="0" err="1">
                <a:cs typeface="Times New Roman" panose="02020603050405020304" pitchFamily="18" charset="0"/>
              </a:rPr>
              <a:t>dịch</a:t>
            </a:r>
            <a:r>
              <a:rPr lang="en-US" sz="2500" dirty="0">
                <a:cs typeface="Times New Roman" panose="02020603050405020304" pitchFamily="18" charset="0"/>
              </a:rPr>
              <a:t> </a:t>
            </a:r>
            <a:r>
              <a:rPr lang="en-US" sz="2500" dirty="0" err="1">
                <a:cs typeface="Times New Roman" panose="02020603050405020304" pitchFamily="18" charset="0"/>
              </a:rPr>
              <a:t>vết</a:t>
            </a:r>
            <a:r>
              <a:rPr lang="en-US" sz="2500" dirty="0">
                <a:cs typeface="Times New Roman" panose="02020603050405020304" pitchFamily="18" charset="0"/>
              </a:rPr>
              <a:t> </a:t>
            </a:r>
            <a:r>
              <a:rPr lang="en-US" sz="2500" dirty="0" err="1">
                <a:cs typeface="Times New Roman" panose="02020603050405020304" pitchFamily="18" charset="0"/>
              </a:rPr>
              <a:t>mổ</a:t>
            </a:r>
            <a:r>
              <a:rPr lang="en-US" sz="2500" dirty="0">
                <a:cs typeface="Times New Roman" panose="02020603050405020304" pitchFamily="18" charset="0"/>
              </a:rPr>
              <a:t>.</a:t>
            </a: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a:p>
            <a:pPr marL="457200" indent="-457200">
              <a:buClr>
                <a:srgbClr val="0070C0"/>
              </a:buClr>
              <a:buSzPct val="100000"/>
              <a:buFont typeface="Wingdings" panose="05000000000000000000" pitchFamily="2" charset="2"/>
              <a:buChar char="ü"/>
            </a:pPr>
            <a:endParaRPr lang="en-US" sz="2500" dirty="0">
              <a:cs typeface="Times New Roman" panose="02020603050405020304" pitchFamily="18" charset="0"/>
            </a:endParaRPr>
          </a:p>
          <a:p>
            <a:pPr>
              <a:buClr>
                <a:srgbClr val="0070C0"/>
              </a:buClr>
              <a:buSzPct val="100000"/>
            </a:pPr>
            <a:endParaRPr lang="en-US" sz="2500" dirty="0">
              <a:cs typeface="Times New Roman" panose="02020603050405020304" pitchFamily="18" charset="0"/>
            </a:endParaRPr>
          </a:p>
        </p:txBody>
      </p:sp>
      <p:cxnSp>
        <p:nvCxnSpPr>
          <p:cNvPr id="8" name="Straight Connector 7">
            <a:extLst>
              <a:ext uri="{FF2B5EF4-FFF2-40B4-BE49-F238E27FC236}">
                <a16:creationId xmlns:a16="http://schemas.microsoft.com/office/drawing/2014/main" id="{F7C93911-506E-448A-96CC-D411F4E9D2F6}"/>
              </a:ext>
            </a:extLst>
          </p:cNvPr>
          <p:cNvCxnSpPr>
            <a:cxnSpLocks/>
          </p:cNvCxnSpPr>
          <p:nvPr/>
        </p:nvCxnSpPr>
        <p:spPr>
          <a:xfrm>
            <a:off x="4343400" y="1911723"/>
            <a:ext cx="0" cy="4336677"/>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3">
            <a:extLst>
              <a:ext uri="{FF2B5EF4-FFF2-40B4-BE49-F238E27FC236}">
                <a16:creationId xmlns:a16="http://schemas.microsoft.com/office/drawing/2014/main" id="{BC0A98DC-8136-453A-837F-EB04B29A10F2}"/>
              </a:ext>
            </a:extLst>
          </p:cNvPr>
          <p:cNvSpPr txBox="1">
            <a:spLocks/>
          </p:cNvSpPr>
          <p:nvPr/>
        </p:nvSpPr>
        <p:spPr>
          <a:xfrm>
            <a:off x="152400" y="890"/>
            <a:ext cx="8686800" cy="1294510"/>
          </a:xfrm>
          <a:prstGeom prst="rect">
            <a:avLst/>
          </a:prstGeom>
          <a:solidFill>
            <a:schemeClr val="accent2">
              <a:lumMod val="75000"/>
            </a:schemeClr>
          </a:solidFill>
        </p:spPr>
        <p:txBody>
          <a:bodyPr vert="horz" anchor="b">
            <a:normAutofit fontScale="975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US" sz="3200" dirty="0">
                <a:solidFill>
                  <a:schemeClr val="bg2">
                    <a:lumMod val="90000"/>
                  </a:schemeClr>
                </a:solidFill>
                <a:latin typeface="+mn-lt"/>
                <a:ea typeface="Times New Roman" panose="02020603050405020304" pitchFamily="18" charset="0"/>
                <a:cs typeface="Times New Roman" panose="02020603050405020304" pitchFamily="18" charset="0"/>
              </a:rPr>
              <a:t>1. NB ĐAU VẾT MỔ DO CÓ VẾT THƯƠNG SAU PHẪU THUẬT </a:t>
            </a:r>
            <a:endParaRPr lang="vi-VN" dirty="0">
              <a:solidFill>
                <a:schemeClr val="bg2">
                  <a:lumMod val="90000"/>
                </a:schemeClr>
              </a:solidFill>
              <a:latin typeface="+mn-lt"/>
            </a:endParaRPr>
          </a:p>
        </p:txBody>
      </p:sp>
      <p:sp>
        <p:nvSpPr>
          <p:cNvPr id="9" name="Rounded Rectangle 8"/>
          <p:cNvSpPr/>
          <p:nvPr/>
        </p:nvSpPr>
        <p:spPr>
          <a:xfrm>
            <a:off x="416859" y="1505608"/>
            <a:ext cx="3581400" cy="977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CAN THIỆP ĐD</a:t>
            </a:r>
          </a:p>
        </p:txBody>
      </p:sp>
      <p:sp>
        <p:nvSpPr>
          <p:cNvPr id="10" name="Rounded Rectangle 9"/>
          <p:cNvSpPr/>
          <p:nvPr/>
        </p:nvSpPr>
        <p:spPr>
          <a:xfrm>
            <a:off x="4706471" y="1516582"/>
            <a:ext cx="3889562" cy="983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THỰC TẾ GHI NHẬN </a:t>
            </a:r>
          </a:p>
        </p:txBody>
      </p:sp>
    </p:spTree>
    <p:extLst>
      <p:ext uri="{BB962C8B-B14F-4D97-AF65-F5344CB8AC3E}">
        <p14:creationId xmlns:p14="http://schemas.microsoft.com/office/powerpoint/2010/main" val="1739312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0" y="2590800"/>
            <a:ext cx="4218706" cy="4170372"/>
          </a:xfrm>
          <a:prstGeom prst="rect">
            <a:avLst/>
          </a:prstGeom>
        </p:spPr>
        <p:txBody>
          <a:bodyPr wrap="square">
            <a:spAutoFit/>
          </a:bodyPr>
          <a:lstStyle/>
          <a:p>
            <a:pPr marL="514350" marR="0" lvl="0" indent="-514350" algn="just">
              <a:lnSpc>
                <a:spcPct val="125000"/>
              </a:lnSpc>
              <a:spcBef>
                <a:spcPts val="600"/>
              </a:spcBef>
              <a:spcAft>
                <a:spcPts val="0"/>
              </a:spcAft>
              <a:buClr>
                <a:schemeClr val="accent1"/>
              </a:buClr>
              <a:buFont typeface="Wingdings" panose="05000000000000000000" pitchFamily="2" charset="2"/>
              <a:buChar char="ü"/>
            </a:pPr>
            <a:r>
              <a:rPr lang="en-US" sz="2500" dirty="0">
                <a:ea typeface="Times New Roman" panose="02020603050405020304" pitchFamily="18" charset="0"/>
                <a:cs typeface="Times New Roman" panose="02020603050405020304" pitchFamily="18" charset="0"/>
              </a:rPr>
              <a:t>GDSK </a:t>
            </a:r>
            <a:r>
              <a:rPr lang="en-US" sz="2500" dirty="0" err="1">
                <a:ea typeface="Times New Roman" panose="02020603050405020304" pitchFamily="18" charset="0"/>
                <a:cs typeface="Times New Roman" panose="02020603050405020304" pitchFamily="18" charset="0"/>
              </a:rPr>
              <a:t>cho</a:t>
            </a:r>
            <a:r>
              <a:rPr lang="en-US" sz="2500" dirty="0">
                <a:ea typeface="Times New Roman" panose="02020603050405020304" pitchFamily="18" charset="0"/>
                <a:cs typeface="Times New Roman" panose="02020603050405020304" pitchFamily="18" charset="0"/>
              </a:rPr>
              <a:t> NB/NN </a:t>
            </a:r>
            <a:r>
              <a:rPr lang="en-US" sz="2500" dirty="0" err="1">
                <a:ea typeface="Times New Roman" panose="02020603050405020304" pitchFamily="18" charset="0"/>
                <a:cs typeface="Times New Roman" panose="02020603050405020304" pitchFamily="18" charset="0"/>
              </a:rPr>
              <a:t>theo</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phiếu</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tư</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vấn</a:t>
            </a:r>
            <a:r>
              <a:rPr lang="en-US" sz="2500" dirty="0">
                <a:ea typeface="Times New Roman" panose="02020603050405020304" pitchFamily="18" charset="0"/>
                <a:cs typeface="Times New Roman" panose="02020603050405020304" pitchFamily="18" charset="0"/>
              </a:rPr>
              <a:t> GDSK </a:t>
            </a:r>
            <a:r>
              <a:rPr lang="en-US" sz="2500" dirty="0" err="1">
                <a:ea typeface="Times New Roman" panose="02020603050405020304" pitchFamily="18" charset="0"/>
                <a:cs typeface="Times New Roman" panose="02020603050405020304" pitchFamily="18" charset="0"/>
              </a:rPr>
              <a:t>cho</a:t>
            </a:r>
            <a:r>
              <a:rPr lang="en-US" sz="2500" dirty="0">
                <a:ea typeface="Times New Roman" panose="02020603050405020304" pitchFamily="18" charset="0"/>
                <a:cs typeface="Times New Roman" panose="02020603050405020304" pitchFamily="18" charset="0"/>
              </a:rPr>
              <a:t> NB/NN</a:t>
            </a:r>
          </a:p>
          <a:p>
            <a:pPr marL="514350" marR="0" lvl="0" indent="-514350" algn="just">
              <a:lnSpc>
                <a:spcPct val="125000"/>
              </a:lnSpc>
              <a:spcBef>
                <a:spcPts val="600"/>
              </a:spcBef>
              <a:spcAft>
                <a:spcPts val="0"/>
              </a:spcAft>
              <a:buClr>
                <a:schemeClr val="accent1"/>
              </a:buClr>
              <a:buFont typeface="Wingdings" panose="05000000000000000000" pitchFamily="2" charset="2"/>
              <a:buChar char="ü"/>
            </a:pPr>
            <a:r>
              <a:rPr lang="en-US" sz="2500" dirty="0" err="1">
                <a:ea typeface="Times New Roman" panose="02020603050405020304" pitchFamily="18" charset="0"/>
                <a:cs typeface="Times New Roman" panose="02020603050405020304" pitchFamily="18" charset="0"/>
              </a:rPr>
              <a:t>Giải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thích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tư</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vấn</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những</a:t>
            </a:r>
            <a:r>
              <a:rPr lang="en-US" sz="2500" dirty="0">
                <a:ea typeface="Times New Roman" panose="02020603050405020304" pitchFamily="18" charset="0"/>
                <a:cs typeface="Times New Roman" panose="02020603050405020304" pitchFamily="18" charset="0"/>
              </a:rPr>
              <a:t> lo </a:t>
            </a:r>
            <a:r>
              <a:rPr lang="en-US" sz="2500" dirty="0" err="1">
                <a:ea typeface="Times New Roman" panose="02020603050405020304" pitchFamily="18" charset="0"/>
                <a:cs typeface="Times New Roman" panose="02020603050405020304" pitchFamily="18" charset="0"/>
              </a:rPr>
              <a:t>lắng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của</a:t>
            </a:r>
            <a:r>
              <a:rPr lang="en-US" sz="2500" dirty="0">
                <a:ea typeface="Times New Roman" panose="02020603050405020304" pitchFamily="18" charset="0"/>
                <a:cs typeface="Times New Roman" panose="02020603050405020304" pitchFamily="18" charset="0"/>
              </a:rPr>
              <a:t> NB </a:t>
            </a:r>
            <a:r>
              <a:rPr lang="en-US" sz="2500" dirty="0" err="1">
                <a:ea typeface="Times New Roman" panose="02020603050405020304" pitchFamily="18" charset="0"/>
                <a:cs typeface="Times New Roman" panose="02020603050405020304" pitchFamily="18" charset="0"/>
              </a:rPr>
              <a:t>sau</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mổ</a:t>
            </a:r>
            <a:endParaRPr lang="en-US" sz="2500" dirty="0">
              <a:ea typeface="Times New Roman" panose="02020603050405020304" pitchFamily="18" charset="0"/>
              <a:cs typeface="Times New Roman" panose="02020603050405020304" pitchFamily="18" charset="0"/>
            </a:endParaRPr>
          </a:p>
          <a:p>
            <a:pPr marL="514350" marR="0" lvl="0" indent="-514350" algn="just">
              <a:lnSpc>
                <a:spcPct val="125000"/>
              </a:lnSpc>
              <a:spcBef>
                <a:spcPts val="600"/>
              </a:spcBef>
              <a:spcAft>
                <a:spcPts val="0"/>
              </a:spcAft>
              <a:buClr>
                <a:schemeClr val="accent1"/>
              </a:buClr>
              <a:buFont typeface="Wingdings" panose="05000000000000000000" pitchFamily="2" charset="2"/>
              <a:buChar char="ü"/>
            </a:pPr>
            <a:endParaRPr lang="en-US" sz="2500" dirty="0">
              <a:ea typeface="Times New Roman" panose="02020603050405020304" pitchFamily="18" charset="0"/>
              <a:cs typeface="Times New Roman" panose="02020603050405020304" pitchFamily="18" charset="0"/>
            </a:endParaRPr>
          </a:p>
          <a:p>
            <a:pPr marL="514350" marR="0" lvl="0" indent="-514350" algn="just">
              <a:lnSpc>
                <a:spcPct val="125000"/>
              </a:lnSpc>
              <a:spcBef>
                <a:spcPts val="600"/>
              </a:spcBef>
              <a:spcAft>
                <a:spcPts val="0"/>
              </a:spcAft>
              <a:buClr>
                <a:schemeClr val="accent1"/>
              </a:buClr>
              <a:buFont typeface="Wingdings" panose="05000000000000000000" pitchFamily="2" charset="2"/>
              <a:buChar char="ü"/>
            </a:pPr>
            <a:r>
              <a:rPr lang="en-US" sz="2500" dirty="0" err="1">
                <a:ea typeface="Times New Roman" panose="02020603050405020304" pitchFamily="18" charset="0"/>
                <a:cs typeface="Times New Roman" panose="02020603050405020304" pitchFamily="18" charset="0"/>
              </a:rPr>
              <a:t>Đánh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giá</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lại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kiến</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thức</a:t>
            </a:r>
            <a:r>
              <a:rPr lang="en-US" sz="2500" dirty="0">
                <a:ea typeface="Times New Roman" panose="02020603050405020304" pitchFamily="18" charset="0"/>
                <a:cs typeface="Times New Roman" panose="02020603050405020304" pitchFamily="18" charset="0"/>
              </a:rPr>
              <a:t> NB </a:t>
            </a:r>
            <a:r>
              <a:rPr lang="en-US" sz="2500" dirty="0" err="1">
                <a:ea typeface="Times New Roman" panose="02020603050405020304" pitchFamily="18" charset="0"/>
                <a:cs typeface="Times New Roman" panose="02020603050405020304" pitchFamily="18" charset="0"/>
              </a:rPr>
              <a:t>sau</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tư</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vấn</a:t>
            </a:r>
            <a:endParaRPr lang="en-US" sz="2500" dirty="0">
              <a:ea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060F473-D379-4633-9A82-B329BBA4CBE9}"/>
              </a:ext>
            </a:extLst>
          </p:cNvPr>
          <p:cNvSpPr>
            <a:spLocks noGrp="1"/>
          </p:cNvSpPr>
          <p:nvPr>
            <p:ph type="title"/>
          </p:nvPr>
        </p:nvSpPr>
        <p:spPr>
          <a:xfrm>
            <a:off x="96988" y="26894"/>
            <a:ext cx="8693718" cy="1268506"/>
          </a:xfrm>
          <a:solidFill>
            <a:schemeClr val="accent2">
              <a:lumMod val="75000"/>
            </a:schemeClr>
          </a:solidFill>
        </p:spPr>
        <p:txBody>
          <a:bodyPr>
            <a:noAutofit/>
          </a:bodyPr>
          <a:lstStyle/>
          <a:p>
            <a:pPr marR="0" lvl="0" algn="ctr">
              <a:lnSpc>
                <a:spcPct val="125000"/>
              </a:lnSpc>
              <a:spcBef>
                <a:spcPts val="600"/>
              </a:spcBef>
              <a:spcAft>
                <a:spcPts val="0"/>
              </a:spcAft>
            </a:pPr>
            <a:r>
              <a:rPr lang="en-US" sz="3200" dirty="0">
                <a:solidFill>
                  <a:schemeClr val="bg2">
                    <a:lumMod val="90000"/>
                  </a:schemeClr>
                </a:solidFill>
                <a:latin typeface="+mn-lt"/>
                <a:ea typeface="Times New Roman" panose="02020603050405020304" pitchFamily="18" charset="0"/>
                <a:cs typeface="Times New Roman" panose="02020603050405020304" pitchFamily="18" charset="0"/>
              </a:rPr>
              <a:t>2. NB LO LẮNG DO HẠN CHẾ KIẾN THỨC SAU MỔ</a:t>
            </a:r>
          </a:p>
        </p:txBody>
      </p:sp>
      <p:sp>
        <p:nvSpPr>
          <p:cNvPr id="2" name="Rectangle 1">
            <a:extLst>
              <a:ext uri="{FF2B5EF4-FFF2-40B4-BE49-F238E27FC236}">
                <a16:creationId xmlns:a16="http://schemas.microsoft.com/office/drawing/2014/main" id="{3D1C726D-54A8-45C5-AAE7-16D710D1BCC6}"/>
              </a:ext>
            </a:extLst>
          </p:cNvPr>
          <p:cNvSpPr/>
          <p:nvPr/>
        </p:nvSpPr>
        <p:spPr>
          <a:xfrm>
            <a:off x="148940" y="2590800"/>
            <a:ext cx="4218709" cy="3862596"/>
          </a:xfrm>
          <a:prstGeom prst="rect">
            <a:avLst/>
          </a:prstGeom>
        </p:spPr>
        <p:txBody>
          <a:bodyPr wrap="square">
            <a:spAutoFit/>
          </a:bodyPr>
          <a:lstStyle/>
          <a:p>
            <a:pPr marL="514350" marR="0" lvl="0" indent="-514350" algn="just">
              <a:spcBef>
                <a:spcPts val="600"/>
              </a:spcBef>
              <a:spcAft>
                <a:spcPts val="0"/>
              </a:spcAft>
              <a:buClr>
                <a:schemeClr val="accent1"/>
              </a:buClr>
              <a:buFont typeface="Wingdings" panose="05000000000000000000" pitchFamily="2" charset="2"/>
              <a:buChar char="ü"/>
            </a:pPr>
            <a:r>
              <a:rPr lang="en-US" sz="2500" dirty="0" err="1">
                <a:ea typeface="Times New Roman" panose="02020603050405020304" pitchFamily="18" charset="0"/>
                <a:cs typeface="Times New Roman" panose="02020603050405020304" pitchFamily="18" charset="0"/>
              </a:rPr>
              <a:t>Tư</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vấn</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giáo</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dục</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sức</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khỏe</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cho</a:t>
            </a:r>
            <a:r>
              <a:rPr lang="en-US" sz="2500" dirty="0">
                <a:ea typeface="Times New Roman" panose="02020603050405020304" pitchFamily="18" charset="0"/>
                <a:cs typeface="Times New Roman" panose="02020603050405020304" pitchFamily="18" charset="0"/>
              </a:rPr>
              <a:t> NB </a:t>
            </a:r>
          </a:p>
          <a:p>
            <a:pPr marL="514350" marR="0" lvl="0" indent="-514350" algn="just">
              <a:spcBef>
                <a:spcPts val="600"/>
              </a:spcBef>
              <a:spcAft>
                <a:spcPts val="0"/>
              </a:spcAft>
              <a:buClr>
                <a:schemeClr val="accent1"/>
              </a:buClr>
              <a:buFont typeface="Wingdings" panose="05000000000000000000" pitchFamily="2" charset="2"/>
              <a:buChar char="ü"/>
            </a:pPr>
            <a:endParaRPr lang="en-US" sz="2500" dirty="0">
              <a:ea typeface="Times New Roman" panose="02020603050405020304" pitchFamily="18" charset="0"/>
              <a:cs typeface="Times New Roman" panose="02020603050405020304" pitchFamily="18" charset="0"/>
            </a:endParaRPr>
          </a:p>
          <a:p>
            <a:pPr marL="514350" marR="0" lvl="0" indent="-514350" algn="just">
              <a:spcBef>
                <a:spcPts val="600"/>
              </a:spcBef>
              <a:spcAft>
                <a:spcPts val="0"/>
              </a:spcAft>
              <a:buClr>
                <a:schemeClr val="accent1"/>
              </a:buClr>
              <a:buFont typeface="Wingdings" panose="05000000000000000000" pitchFamily="2" charset="2"/>
              <a:buChar char="ü"/>
            </a:pPr>
            <a:r>
              <a:rPr lang="en-US" sz="2500" dirty="0" err="1">
                <a:ea typeface="Times New Roman" panose="02020603050405020304" pitchFamily="18" charset="0"/>
                <a:cs typeface="Times New Roman" panose="02020603050405020304" pitchFamily="18" charset="0"/>
              </a:rPr>
              <a:t>Khuyến</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khích</a:t>
            </a:r>
            <a:r>
              <a:rPr lang="en-US" sz="2500" dirty="0">
                <a:ea typeface="Times New Roman" panose="02020603050405020304" pitchFamily="18" charset="0"/>
                <a:cs typeface="Times New Roman" panose="02020603050405020304" pitchFamily="18" charset="0"/>
              </a:rPr>
              <a:t> NB </a:t>
            </a:r>
            <a:r>
              <a:rPr lang="en-US" sz="2500" dirty="0" err="1">
                <a:ea typeface="Times New Roman" panose="02020603050405020304" pitchFamily="18" charset="0"/>
                <a:cs typeface="Times New Roman" panose="02020603050405020304" pitchFamily="18" charset="0"/>
              </a:rPr>
              <a:t>trình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bày</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những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thắc</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mắc</a:t>
            </a:r>
            <a:r>
              <a:rPr lang="en-US" sz="2500" dirty="0">
                <a:ea typeface="Times New Roman" panose="02020603050405020304" pitchFamily="18" charset="0"/>
                <a:cs typeface="Times New Roman" panose="02020603050405020304" pitchFamily="18" charset="0"/>
              </a:rPr>
              <a:t> lo </a:t>
            </a:r>
            <a:r>
              <a:rPr lang="en-US" sz="2500" dirty="0" err="1">
                <a:ea typeface="Times New Roman" panose="02020603050405020304" pitchFamily="18" charset="0"/>
                <a:cs typeface="Times New Roman" panose="02020603050405020304" pitchFamily="18" charset="0"/>
              </a:rPr>
              <a:t>lắng</a:t>
            </a:r>
            <a:endParaRPr lang="en-US" sz="2500" dirty="0">
              <a:ea typeface="Times New Roman" panose="02020603050405020304" pitchFamily="18" charset="0"/>
              <a:cs typeface="Times New Roman" panose="02020603050405020304" pitchFamily="18" charset="0"/>
            </a:endParaRPr>
          </a:p>
          <a:p>
            <a:pPr marL="514350" marR="0" lvl="0" indent="-514350" algn="just">
              <a:spcBef>
                <a:spcPts val="600"/>
              </a:spcBef>
              <a:spcAft>
                <a:spcPts val="0"/>
              </a:spcAft>
              <a:buClr>
                <a:schemeClr val="accent1"/>
              </a:buClr>
              <a:buFont typeface="Wingdings" panose="05000000000000000000" pitchFamily="2" charset="2"/>
              <a:buChar char="ü"/>
            </a:pPr>
            <a:endParaRPr lang="en-US" sz="2500" dirty="0">
              <a:ea typeface="Times New Roman" panose="02020603050405020304" pitchFamily="18" charset="0"/>
              <a:cs typeface="Times New Roman" panose="02020603050405020304" pitchFamily="18" charset="0"/>
            </a:endParaRPr>
          </a:p>
          <a:p>
            <a:pPr marL="514350" marR="0" lvl="0" indent="-514350" algn="just">
              <a:spcBef>
                <a:spcPts val="600"/>
              </a:spcBef>
              <a:spcAft>
                <a:spcPts val="0"/>
              </a:spcAft>
              <a:buClr>
                <a:schemeClr val="accent1"/>
              </a:buClr>
              <a:buFont typeface="Wingdings" panose="05000000000000000000" pitchFamily="2" charset="2"/>
              <a:buChar char="ü"/>
            </a:pPr>
            <a:r>
              <a:rPr lang="en-US" sz="2500" dirty="0" err="1">
                <a:ea typeface="Times New Roman" panose="02020603050405020304" pitchFamily="18" charset="0"/>
                <a:cs typeface="Times New Roman" panose="02020603050405020304" pitchFamily="18" charset="0"/>
              </a:rPr>
              <a:t>Đánh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giá</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lại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kiến</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thức</a:t>
            </a:r>
            <a:r>
              <a:rPr lang="en-US" sz="2500" dirty="0">
                <a:ea typeface="Times New Roman" panose="02020603050405020304" pitchFamily="18" charset="0"/>
                <a:cs typeface="Times New Roman" panose="02020603050405020304" pitchFamily="18" charset="0"/>
              </a:rPr>
              <a:t> NB </a:t>
            </a:r>
            <a:r>
              <a:rPr lang="en-US" sz="2500" dirty="0" err="1">
                <a:ea typeface="Times New Roman" panose="02020603050405020304" pitchFamily="18" charset="0"/>
                <a:cs typeface="Times New Roman" panose="02020603050405020304" pitchFamily="18" charset="0"/>
              </a:rPr>
              <a:t>sau</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tư</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vấn</a:t>
            </a:r>
            <a:endParaRPr lang="en-US" sz="2500" dirty="0">
              <a:ea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64387E3A-BEE3-482C-AC88-FBF4FDA690AA}"/>
              </a:ext>
            </a:extLst>
          </p:cNvPr>
          <p:cNvCxnSpPr/>
          <p:nvPr/>
        </p:nvCxnSpPr>
        <p:spPr>
          <a:xfrm>
            <a:off x="4443848" y="2286000"/>
            <a:ext cx="51952" cy="4191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16859" y="1447800"/>
            <a:ext cx="3581400" cy="977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CAN THIỆP ĐD</a:t>
            </a:r>
          </a:p>
        </p:txBody>
      </p:sp>
      <p:sp>
        <p:nvSpPr>
          <p:cNvPr id="13" name="Rounded Rectangle 12"/>
          <p:cNvSpPr/>
          <p:nvPr/>
        </p:nvSpPr>
        <p:spPr>
          <a:xfrm>
            <a:off x="4736572" y="1447800"/>
            <a:ext cx="3889562"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THỰC TẾ GHI NHẬN </a:t>
            </a:r>
          </a:p>
        </p:txBody>
      </p:sp>
    </p:spTree>
    <p:extLst>
      <p:ext uri="{BB962C8B-B14F-4D97-AF65-F5344CB8AC3E}">
        <p14:creationId xmlns:p14="http://schemas.microsoft.com/office/powerpoint/2010/main" val="1437090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2DA5CE-C65D-420C-A0CD-38EEB9AD66EA}"/>
              </a:ext>
            </a:extLst>
          </p:cNvPr>
          <p:cNvSpPr/>
          <p:nvPr/>
        </p:nvSpPr>
        <p:spPr>
          <a:xfrm>
            <a:off x="4724400" y="1949328"/>
            <a:ext cx="3432052" cy="5161926"/>
          </a:xfrm>
          <a:prstGeom prst="rect">
            <a:avLst/>
          </a:prstGeom>
        </p:spPr>
        <p:txBody>
          <a:bodyPr wrap="square">
            <a:spAutoFit/>
          </a:bodyPr>
          <a:lstStyle/>
          <a:p>
            <a:pPr marL="342900" indent="-342900" algn="just">
              <a:lnSpc>
                <a:spcPct val="125000"/>
              </a:lnSpc>
              <a:spcBef>
                <a:spcPts val="600"/>
              </a:spcBef>
              <a:buClr>
                <a:schemeClr val="accent1"/>
              </a:buClr>
              <a:buFont typeface="Wingdings" panose="05000000000000000000" pitchFamily="2" charset="2"/>
              <a:buChar char="ü"/>
            </a:pPr>
            <a:r>
              <a:rPr lang="en-US" sz="2500" dirty="0">
                <a:ea typeface="Times New Roman" panose="02020603050405020304" pitchFamily="18" charset="0"/>
                <a:cs typeface="Times New Roman" panose="02020603050405020304" pitchFamily="18" charset="0"/>
              </a:rPr>
              <a:t>Theo </a:t>
            </a:r>
            <a:r>
              <a:rPr lang="en-US" sz="2500" dirty="0" err="1">
                <a:ea typeface="Times New Roman" panose="02020603050405020304" pitchFamily="18" charset="0"/>
                <a:cs typeface="Times New Roman" panose="02020603050405020304" pitchFamily="18" charset="0"/>
              </a:rPr>
              <a:t>dõi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tình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trạng</a:t>
            </a:r>
            <a:r>
              <a:rPr lang="en-US" sz="2500" dirty="0">
                <a:ea typeface="Times New Roman" panose="02020603050405020304" pitchFamily="18" charset="0"/>
                <a:cs typeface="Times New Roman" panose="02020603050405020304" pitchFamily="18" charset="0"/>
              </a:rPr>
              <a:t> VT, </a:t>
            </a:r>
            <a:r>
              <a:rPr lang="en-US" sz="2500" dirty="0" err="1">
                <a:ea typeface="Times New Roman" panose="02020603050405020304" pitchFamily="18" charset="0"/>
                <a:cs typeface="Times New Roman" panose="02020603050405020304" pitchFamily="18" charset="0"/>
              </a:rPr>
              <a:t>thay</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băng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khi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thấm</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dịch</a:t>
            </a:r>
            <a:endParaRPr lang="en-US" sz="2500" dirty="0">
              <a:ea typeface="Times New Roman" panose="02020603050405020304" pitchFamily="18" charset="0"/>
              <a:cs typeface="Times New Roman" panose="02020603050405020304" pitchFamily="18" charset="0"/>
            </a:endParaRPr>
          </a:p>
          <a:p>
            <a:pPr marL="342900" indent="-342900" algn="just">
              <a:lnSpc>
                <a:spcPct val="125000"/>
              </a:lnSpc>
              <a:spcBef>
                <a:spcPts val="600"/>
              </a:spcBef>
              <a:buClr>
                <a:schemeClr val="accent1"/>
              </a:buClr>
              <a:buFont typeface="Wingdings" panose="05000000000000000000" pitchFamily="2" charset="2"/>
              <a:buChar char="ü"/>
            </a:pPr>
            <a:r>
              <a:rPr lang="en-US" sz="2500" dirty="0">
                <a:ea typeface="Times New Roman" panose="02020603050405020304" pitchFamily="18" charset="0"/>
                <a:cs typeface="Times New Roman" panose="02020603050405020304" pitchFamily="18" charset="0"/>
              </a:rPr>
              <a:t>Theo </a:t>
            </a:r>
            <a:r>
              <a:rPr lang="en-US" sz="2500" dirty="0" err="1">
                <a:ea typeface="Times New Roman" panose="02020603050405020304" pitchFamily="18" charset="0"/>
                <a:cs typeface="Times New Roman" panose="02020603050405020304" pitchFamily="18" charset="0"/>
              </a:rPr>
              <a:t>dõi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màu</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sắc</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tính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chất</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dịch</a:t>
            </a:r>
            <a:r>
              <a:rPr lang="en-US" sz="2500" dirty="0">
                <a:ea typeface="Times New Roman" panose="02020603050405020304" pitchFamily="18" charset="0"/>
                <a:cs typeface="Times New Roman" panose="02020603050405020304" pitchFamily="18" charset="0"/>
              </a:rPr>
              <a:t> ( </a:t>
            </a:r>
            <a:r>
              <a:rPr lang="en-US" sz="2500" dirty="0" err="1">
                <a:ea typeface="Times New Roman" panose="02020603050405020304" pitchFamily="18" charset="0"/>
                <a:cs typeface="Times New Roman" panose="02020603050405020304" pitchFamily="18" charset="0"/>
              </a:rPr>
              <a:t>ít</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dịch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hồng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khô</a:t>
            </a:r>
            <a:r>
              <a:rPr lang="en-US" sz="2500" dirty="0">
                <a:ea typeface="Times New Roman" panose="02020603050405020304" pitchFamily="18" charset="0"/>
                <a:cs typeface="Times New Roman" panose="02020603050405020304" pitchFamily="18" charset="0"/>
              </a:rPr>
              <a:t>).</a:t>
            </a:r>
          </a:p>
          <a:p>
            <a:pPr marL="342900" indent="-342900" algn="just">
              <a:lnSpc>
                <a:spcPct val="125000"/>
              </a:lnSpc>
              <a:spcBef>
                <a:spcPts val="600"/>
              </a:spcBef>
              <a:buClr>
                <a:schemeClr val="accent1"/>
              </a:buClr>
              <a:buFont typeface="Wingdings" panose="05000000000000000000" pitchFamily="2" charset="2"/>
              <a:buChar char="ü"/>
            </a:pPr>
            <a:endParaRPr lang="en-US" sz="2500" dirty="0">
              <a:ea typeface="Times New Roman" panose="02020603050405020304" pitchFamily="18" charset="0"/>
              <a:cs typeface="Times New Roman" panose="02020603050405020304" pitchFamily="18" charset="0"/>
            </a:endParaRPr>
          </a:p>
          <a:p>
            <a:pPr marL="342900" indent="-342900" algn="just">
              <a:lnSpc>
                <a:spcPct val="125000"/>
              </a:lnSpc>
              <a:spcBef>
                <a:spcPts val="600"/>
              </a:spcBef>
              <a:buClr>
                <a:schemeClr val="accent1"/>
              </a:buClr>
              <a:buFont typeface="Wingdings" panose="05000000000000000000" pitchFamily="2" charset="2"/>
              <a:buChar char="ü"/>
            </a:pPr>
            <a:r>
              <a:rPr lang="en-US" sz="2500" dirty="0">
                <a:ea typeface="Times New Roman" panose="02020603050405020304" pitchFamily="18" charset="0"/>
                <a:cs typeface="Times New Roman" panose="02020603050405020304" pitchFamily="18" charset="0"/>
              </a:rPr>
              <a:t>Theo </a:t>
            </a:r>
            <a:r>
              <a:rPr lang="en-US" sz="2500" dirty="0" err="1">
                <a:ea typeface="Times New Roman" panose="02020603050405020304" pitchFamily="18" charset="0"/>
                <a:cs typeface="Times New Roman" panose="02020603050405020304" pitchFamily="18" charset="0"/>
              </a:rPr>
              <a:t>dõi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sinh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hiệu</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mỗi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ca</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trực</a:t>
            </a:r>
            <a:endParaRPr lang="en-US" sz="2500" dirty="0">
              <a:ea typeface="Times New Roman" panose="02020603050405020304" pitchFamily="18" charset="0"/>
              <a:cs typeface="Times New Roman" panose="02020603050405020304" pitchFamily="18" charset="0"/>
            </a:endParaRPr>
          </a:p>
          <a:p>
            <a:pPr algn="just">
              <a:lnSpc>
                <a:spcPct val="125000"/>
              </a:lnSpc>
              <a:spcBef>
                <a:spcPts val="600"/>
              </a:spcBef>
              <a:buClr>
                <a:schemeClr val="accent1"/>
              </a:buClr>
            </a:pPr>
            <a:endParaRPr lang="en-US" sz="2500" dirty="0">
              <a:ea typeface="Times New Roman" panose="02020603050405020304" pitchFamily="18" charset="0"/>
              <a:cs typeface="Times New Roman" panose="02020603050405020304" pitchFamily="18" charset="0"/>
            </a:endParaRPr>
          </a:p>
        </p:txBody>
      </p:sp>
      <p:sp>
        <p:nvSpPr>
          <p:cNvPr id="6" name="Title 3">
            <a:extLst>
              <a:ext uri="{FF2B5EF4-FFF2-40B4-BE49-F238E27FC236}">
                <a16:creationId xmlns:a16="http://schemas.microsoft.com/office/drawing/2014/main" id="{7FB993AD-57ED-4408-BB39-5B8DB9105860}"/>
              </a:ext>
            </a:extLst>
          </p:cNvPr>
          <p:cNvSpPr>
            <a:spLocks noGrp="1"/>
          </p:cNvSpPr>
          <p:nvPr>
            <p:ph type="title"/>
          </p:nvPr>
        </p:nvSpPr>
        <p:spPr>
          <a:xfrm>
            <a:off x="0" y="0"/>
            <a:ext cx="8935569" cy="762000"/>
          </a:xfrm>
          <a:solidFill>
            <a:schemeClr val="accent2">
              <a:lumMod val="75000"/>
            </a:schemeClr>
          </a:solidFill>
        </p:spPr>
        <p:txBody>
          <a:bodyPr>
            <a:noAutofit/>
          </a:bodyPr>
          <a:lstStyle/>
          <a:p>
            <a:pPr algn="ctr"/>
            <a:r>
              <a:rPr lang="en-US" sz="3200" dirty="0">
                <a:solidFill>
                  <a:schemeClr val="bg2">
                    <a:lumMod val="90000"/>
                  </a:schemeClr>
                </a:solidFill>
                <a:latin typeface="+mn-lt"/>
                <a:ea typeface="Times New Roman" panose="02020603050405020304" pitchFamily="18" charset="0"/>
                <a:cs typeface="Times New Roman" panose="02020603050405020304" pitchFamily="18" charset="0"/>
              </a:rPr>
              <a:t>3.NGUY CƠ CHẢY MÁU SAU PHẪU THUẬT</a:t>
            </a:r>
            <a:endParaRPr lang="vi-VN" sz="3200" dirty="0">
              <a:solidFill>
                <a:schemeClr val="bg2">
                  <a:lumMod val="90000"/>
                </a:schemeClr>
              </a:solidFill>
              <a:latin typeface="+mn-lt"/>
            </a:endParaRPr>
          </a:p>
        </p:txBody>
      </p:sp>
      <p:sp>
        <p:nvSpPr>
          <p:cNvPr id="8" name="Rectangle 7">
            <a:extLst>
              <a:ext uri="{FF2B5EF4-FFF2-40B4-BE49-F238E27FC236}">
                <a16:creationId xmlns:a16="http://schemas.microsoft.com/office/drawing/2014/main" id="{1E054FBE-4378-4838-998C-5C0FCF4F8EDE}"/>
              </a:ext>
            </a:extLst>
          </p:cNvPr>
          <p:cNvSpPr/>
          <p:nvPr/>
        </p:nvSpPr>
        <p:spPr>
          <a:xfrm>
            <a:off x="437030" y="1828800"/>
            <a:ext cx="3809999" cy="6027547"/>
          </a:xfrm>
          <a:prstGeom prst="rect">
            <a:avLst/>
          </a:prstGeom>
        </p:spPr>
        <p:txBody>
          <a:bodyPr wrap="square">
            <a:spAutoFit/>
          </a:bodyPr>
          <a:lstStyle/>
          <a:p>
            <a:pPr marL="342900" indent="-342900" algn="just">
              <a:lnSpc>
                <a:spcPct val="125000"/>
              </a:lnSpc>
              <a:spcBef>
                <a:spcPts val="600"/>
              </a:spcBef>
              <a:buClr>
                <a:schemeClr val="accent1"/>
              </a:buClr>
              <a:buFont typeface="Wingdings" panose="05000000000000000000" pitchFamily="2" charset="2"/>
              <a:buChar char="ü"/>
            </a:pPr>
            <a:r>
              <a:rPr lang="en-US" sz="2500" dirty="0">
                <a:ea typeface="Times New Roman" panose="02020603050405020304" pitchFamily="18" charset="0"/>
                <a:cs typeface="Times New Roman" panose="02020603050405020304" pitchFamily="18" charset="0"/>
              </a:rPr>
              <a:t>Theo </a:t>
            </a:r>
            <a:r>
              <a:rPr lang="en-US" sz="2500" dirty="0" err="1">
                <a:ea typeface="Times New Roman" panose="02020603050405020304" pitchFamily="18" charset="0"/>
                <a:cs typeface="Times New Roman" panose="02020603050405020304" pitchFamily="18" charset="0"/>
              </a:rPr>
              <a:t>dõi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tình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trạng</a:t>
            </a:r>
            <a:r>
              <a:rPr lang="en-US" sz="2500" dirty="0">
                <a:ea typeface="Times New Roman" panose="02020603050405020304" pitchFamily="18" charset="0"/>
                <a:cs typeface="Times New Roman" panose="02020603050405020304" pitchFamily="18" charset="0"/>
              </a:rPr>
              <a:t> VT</a:t>
            </a:r>
          </a:p>
          <a:p>
            <a:pPr algn="just">
              <a:lnSpc>
                <a:spcPct val="125000"/>
              </a:lnSpc>
              <a:spcBef>
                <a:spcPts val="600"/>
              </a:spcBef>
              <a:buClr>
                <a:schemeClr val="accent1"/>
              </a:buClr>
            </a:pPr>
            <a:endParaRPr lang="en-US" sz="2500" dirty="0">
              <a:ea typeface="Times New Roman" panose="02020603050405020304" pitchFamily="18" charset="0"/>
              <a:cs typeface="Times New Roman" panose="02020603050405020304" pitchFamily="18" charset="0"/>
            </a:endParaRPr>
          </a:p>
          <a:p>
            <a:pPr algn="just">
              <a:lnSpc>
                <a:spcPct val="125000"/>
              </a:lnSpc>
              <a:spcBef>
                <a:spcPts val="600"/>
              </a:spcBef>
              <a:buClr>
                <a:schemeClr val="accent1"/>
              </a:buClr>
            </a:pPr>
            <a:endParaRPr lang="en-US" sz="2500" dirty="0">
              <a:ea typeface="Times New Roman" panose="02020603050405020304" pitchFamily="18" charset="0"/>
              <a:cs typeface="Times New Roman" panose="02020603050405020304" pitchFamily="18" charset="0"/>
            </a:endParaRPr>
          </a:p>
          <a:p>
            <a:pPr marL="342900" indent="-342900" algn="just">
              <a:lnSpc>
                <a:spcPct val="125000"/>
              </a:lnSpc>
              <a:spcBef>
                <a:spcPts val="600"/>
              </a:spcBef>
              <a:buClr>
                <a:schemeClr val="accent1"/>
              </a:buClr>
              <a:buFont typeface="Wingdings" panose="05000000000000000000" pitchFamily="2" charset="2"/>
              <a:buChar char="ü"/>
            </a:pPr>
            <a:r>
              <a:rPr lang="en-US" sz="2500" dirty="0">
                <a:ea typeface="Times New Roman" panose="02020603050405020304" pitchFamily="18" charset="0"/>
                <a:cs typeface="Times New Roman" panose="02020603050405020304" pitchFamily="18" charset="0"/>
              </a:rPr>
              <a:t>Theo </a:t>
            </a:r>
            <a:r>
              <a:rPr lang="en-US" sz="2500" dirty="0" err="1">
                <a:ea typeface="Times New Roman" panose="02020603050405020304" pitchFamily="18" charset="0"/>
                <a:cs typeface="Times New Roman" panose="02020603050405020304" pitchFamily="18" charset="0"/>
              </a:rPr>
              <a:t>dõi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số</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lượng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màu</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sắc</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tính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chất</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dịch</a:t>
            </a:r>
            <a:endParaRPr lang="en-US" sz="2500" dirty="0">
              <a:ea typeface="Times New Roman" panose="02020603050405020304" pitchFamily="18" charset="0"/>
              <a:cs typeface="Times New Roman" panose="02020603050405020304" pitchFamily="18" charset="0"/>
            </a:endParaRPr>
          </a:p>
          <a:p>
            <a:pPr marL="342900" indent="-342900" algn="just">
              <a:lnSpc>
                <a:spcPct val="125000"/>
              </a:lnSpc>
              <a:spcBef>
                <a:spcPts val="600"/>
              </a:spcBef>
              <a:buClr>
                <a:schemeClr val="accent1"/>
              </a:buClr>
              <a:buFont typeface="Wingdings" panose="05000000000000000000" pitchFamily="2" charset="2"/>
              <a:buChar char="ü"/>
            </a:pPr>
            <a:endParaRPr lang="en-US" sz="2500" dirty="0">
              <a:ea typeface="Times New Roman" panose="02020603050405020304" pitchFamily="18" charset="0"/>
              <a:cs typeface="Times New Roman" panose="02020603050405020304" pitchFamily="18" charset="0"/>
            </a:endParaRPr>
          </a:p>
          <a:p>
            <a:pPr marL="342900" indent="-342900" algn="just">
              <a:lnSpc>
                <a:spcPct val="125000"/>
              </a:lnSpc>
              <a:spcBef>
                <a:spcPts val="600"/>
              </a:spcBef>
              <a:buClr>
                <a:schemeClr val="accent1"/>
              </a:buClr>
              <a:buFont typeface="Wingdings" panose="05000000000000000000" pitchFamily="2" charset="2"/>
              <a:buChar char="ü"/>
            </a:pPr>
            <a:endParaRPr lang="en-US" sz="2500" dirty="0">
              <a:ea typeface="Times New Roman" panose="02020603050405020304" pitchFamily="18" charset="0"/>
              <a:cs typeface="Times New Roman" panose="02020603050405020304" pitchFamily="18" charset="0"/>
            </a:endParaRPr>
          </a:p>
          <a:p>
            <a:pPr marL="342900" indent="-342900" algn="just">
              <a:lnSpc>
                <a:spcPct val="125000"/>
              </a:lnSpc>
              <a:spcBef>
                <a:spcPts val="600"/>
              </a:spcBef>
              <a:buClr>
                <a:schemeClr val="accent1"/>
              </a:buClr>
              <a:buFont typeface="Wingdings" panose="05000000000000000000" pitchFamily="2" charset="2"/>
              <a:buChar char="ü"/>
            </a:pPr>
            <a:r>
              <a:rPr lang="en-US" sz="2500" dirty="0">
                <a:ea typeface="Times New Roman" panose="02020603050405020304" pitchFamily="18" charset="0"/>
                <a:cs typeface="Times New Roman" panose="02020603050405020304" pitchFamily="18" charset="0"/>
              </a:rPr>
              <a:t>Theo </a:t>
            </a:r>
            <a:r>
              <a:rPr lang="en-US" sz="2500" dirty="0" err="1">
                <a:ea typeface="Times New Roman" panose="02020603050405020304" pitchFamily="18" charset="0"/>
                <a:cs typeface="Times New Roman" panose="02020603050405020304" pitchFamily="18" charset="0"/>
              </a:rPr>
              <a:t>dõi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sinh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hiệu</a:t>
            </a:r>
            <a:endParaRPr lang="en-US" sz="2500" dirty="0">
              <a:ea typeface="Times New Roman" panose="02020603050405020304" pitchFamily="18" charset="0"/>
              <a:cs typeface="Times New Roman" panose="02020603050405020304" pitchFamily="18" charset="0"/>
            </a:endParaRPr>
          </a:p>
          <a:p>
            <a:pPr algn="just">
              <a:lnSpc>
                <a:spcPct val="125000"/>
              </a:lnSpc>
              <a:spcBef>
                <a:spcPts val="600"/>
              </a:spcBef>
              <a:buClr>
                <a:schemeClr val="accent1"/>
              </a:buClr>
            </a:pPr>
            <a:endParaRPr lang="en-US" sz="2500" dirty="0">
              <a:ea typeface="Times New Roman" panose="02020603050405020304" pitchFamily="18" charset="0"/>
              <a:cs typeface="Times New Roman" panose="02020603050405020304" pitchFamily="18" charset="0"/>
            </a:endParaRPr>
          </a:p>
          <a:p>
            <a:pPr algn="just">
              <a:lnSpc>
                <a:spcPct val="125000"/>
              </a:lnSpc>
              <a:spcBef>
                <a:spcPts val="600"/>
              </a:spcBef>
              <a:buClr>
                <a:schemeClr val="accent1"/>
              </a:buClr>
            </a:pPr>
            <a:endParaRPr lang="en-US" sz="2500" dirty="0">
              <a:ea typeface="Times New Roman" panose="02020603050405020304" pitchFamily="18" charset="0"/>
              <a:cs typeface="Times New Roman" panose="02020603050405020304" pitchFamily="18" charset="0"/>
            </a:endParaRPr>
          </a:p>
          <a:p>
            <a:pPr algn="just">
              <a:lnSpc>
                <a:spcPct val="125000"/>
              </a:lnSpc>
              <a:spcBef>
                <a:spcPts val="600"/>
              </a:spcBef>
            </a:pPr>
            <a:endParaRPr lang="en-US" sz="2500" dirty="0">
              <a:ea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407D47ED-3BB0-4C86-BFF3-4202DFA930D0}"/>
              </a:ext>
            </a:extLst>
          </p:cNvPr>
          <p:cNvCxnSpPr/>
          <p:nvPr/>
        </p:nvCxnSpPr>
        <p:spPr>
          <a:xfrm>
            <a:off x="4343400" y="1828800"/>
            <a:ext cx="17928" cy="4336702"/>
          </a:xfrm>
          <a:prstGeom prst="line">
            <a:avLst/>
          </a:prstGeom>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37030" y="1014814"/>
            <a:ext cx="3581400" cy="940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CAN THIỆP ĐD</a:t>
            </a:r>
          </a:p>
        </p:txBody>
      </p:sp>
      <p:sp>
        <p:nvSpPr>
          <p:cNvPr id="9" name="Rounded Rectangle 8"/>
          <p:cNvSpPr/>
          <p:nvPr/>
        </p:nvSpPr>
        <p:spPr>
          <a:xfrm>
            <a:off x="4724400" y="1014814"/>
            <a:ext cx="3889562" cy="103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THỰC TẾ GHI NHẬN </a:t>
            </a:r>
          </a:p>
        </p:txBody>
      </p:sp>
    </p:spTree>
    <p:extLst>
      <p:ext uri="{BB962C8B-B14F-4D97-AF65-F5344CB8AC3E}">
        <p14:creationId xmlns:p14="http://schemas.microsoft.com/office/powerpoint/2010/main" val="374056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7FB993AD-57ED-4408-BB39-5B8DB9105860}"/>
              </a:ext>
            </a:extLst>
          </p:cNvPr>
          <p:cNvSpPr>
            <a:spLocks noGrp="1"/>
          </p:cNvSpPr>
          <p:nvPr>
            <p:ph type="title"/>
          </p:nvPr>
        </p:nvSpPr>
        <p:spPr>
          <a:xfrm>
            <a:off x="0" y="0"/>
            <a:ext cx="8935569" cy="762000"/>
          </a:xfrm>
          <a:solidFill>
            <a:schemeClr val="accent2">
              <a:lumMod val="75000"/>
            </a:schemeClr>
          </a:solidFill>
        </p:spPr>
        <p:txBody>
          <a:bodyPr>
            <a:noAutofit/>
          </a:bodyPr>
          <a:lstStyle/>
          <a:p>
            <a:pPr algn="ctr"/>
            <a:r>
              <a:rPr lang="en-US" sz="3200" dirty="0">
                <a:solidFill>
                  <a:schemeClr val="bg2">
                    <a:lumMod val="90000"/>
                  </a:schemeClr>
                </a:solidFill>
                <a:latin typeface="+mn-lt"/>
                <a:ea typeface="Times New Roman" panose="02020603050405020304" pitchFamily="18" charset="0"/>
                <a:cs typeface="Times New Roman" panose="02020603050405020304" pitchFamily="18" charset="0"/>
              </a:rPr>
              <a:t>3.NGUY CƠ CHẢY MÁU SAU PHẪU THUẬT</a:t>
            </a:r>
            <a:endParaRPr lang="vi-VN" sz="3200" dirty="0">
              <a:solidFill>
                <a:schemeClr val="bg2">
                  <a:lumMod val="90000"/>
                </a:schemeClr>
              </a:solidFill>
              <a:latin typeface="+mn-lt"/>
            </a:endParaRPr>
          </a:p>
        </p:txBody>
      </p:sp>
      <p:sp>
        <p:nvSpPr>
          <p:cNvPr id="8" name="Rectangle 7">
            <a:extLst>
              <a:ext uri="{FF2B5EF4-FFF2-40B4-BE49-F238E27FC236}">
                <a16:creationId xmlns:a16="http://schemas.microsoft.com/office/drawing/2014/main" id="{1E054FBE-4378-4838-998C-5C0FCF4F8EDE}"/>
              </a:ext>
            </a:extLst>
          </p:cNvPr>
          <p:cNvSpPr/>
          <p:nvPr/>
        </p:nvSpPr>
        <p:spPr>
          <a:xfrm>
            <a:off x="437030" y="2166317"/>
            <a:ext cx="3809999" cy="3565335"/>
          </a:xfrm>
          <a:prstGeom prst="rect">
            <a:avLst/>
          </a:prstGeom>
        </p:spPr>
        <p:txBody>
          <a:bodyPr wrap="square">
            <a:spAutoFit/>
          </a:bodyPr>
          <a:lstStyle/>
          <a:p>
            <a:pPr marL="342900" indent="-342900" algn="just">
              <a:lnSpc>
                <a:spcPct val="125000"/>
              </a:lnSpc>
              <a:spcBef>
                <a:spcPts val="600"/>
              </a:spcBef>
              <a:buClr>
                <a:schemeClr val="accent1"/>
              </a:buClr>
              <a:buFont typeface="Wingdings" panose="05000000000000000000" pitchFamily="2" charset="2"/>
              <a:buChar char="ü"/>
            </a:pPr>
            <a:r>
              <a:rPr lang="en-US" sz="2500" dirty="0" err="1">
                <a:ea typeface="Times New Roman" panose="02020603050405020304" pitchFamily="18" charset="0"/>
                <a:cs typeface="Times New Roman" panose="02020603050405020304" pitchFamily="18" charset="0"/>
              </a:rPr>
              <a:t>Hướng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dẫn</a:t>
            </a:r>
            <a:r>
              <a:rPr lang="en-US" sz="2500" dirty="0">
                <a:ea typeface="Times New Roman" panose="02020603050405020304" pitchFamily="18" charset="0"/>
                <a:cs typeface="Times New Roman" panose="02020603050405020304" pitchFamily="18" charset="0"/>
              </a:rPr>
              <a:t> NB </a:t>
            </a:r>
            <a:r>
              <a:rPr lang="en-US" sz="2500" dirty="0" err="1">
                <a:ea typeface="Times New Roman" panose="02020603050405020304" pitchFamily="18" charset="0"/>
                <a:cs typeface="Times New Roman" panose="02020603050405020304" pitchFamily="18" charset="0"/>
              </a:rPr>
              <a:t>vận</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động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nhẹ</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nhàng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nghỉ</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ngơi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tại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giường</a:t>
            </a:r>
            <a:endParaRPr lang="en-US" sz="2500" dirty="0">
              <a:ea typeface="Times New Roman" panose="02020603050405020304" pitchFamily="18" charset="0"/>
              <a:cs typeface="Times New Roman" panose="02020603050405020304" pitchFamily="18" charset="0"/>
            </a:endParaRPr>
          </a:p>
          <a:p>
            <a:pPr algn="just">
              <a:lnSpc>
                <a:spcPct val="125000"/>
              </a:lnSpc>
              <a:spcBef>
                <a:spcPts val="600"/>
              </a:spcBef>
              <a:buClr>
                <a:schemeClr val="accent1"/>
              </a:buClr>
            </a:pPr>
            <a:endParaRPr lang="en-US" sz="2500" dirty="0">
              <a:ea typeface="Times New Roman" panose="02020603050405020304" pitchFamily="18" charset="0"/>
              <a:cs typeface="Times New Roman" panose="02020603050405020304" pitchFamily="18" charset="0"/>
            </a:endParaRPr>
          </a:p>
          <a:p>
            <a:pPr marL="342900" indent="-342900" algn="just">
              <a:lnSpc>
                <a:spcPct val="125000"/>
              </a:lnSpc>
              <a:spcBef>
                <a:spcPts val="600"/>
              </a:spcBef>
              <a:buClr>
                <a:schemeClr val="accent1"/>
              </a:buClr>
              <a:buFont typeface="Wingdings" panose="05000000000000000000" pitchFamily="2" charset="2"/>
              <a:buChar char="ü"/>
            </a:pPr>
            <a:r>
              <a:rPr lang="en-US" sz="2500" dirty="0" err="1">
                <a:ea typeface="Times New Roman" panose="02020603050405020304" pitchFamily="18" charset="0"/>
                <a:cs typeface="Times New Roman" panose="02020603050405020304" pitchFamily="18" charset="0"/>
              </a:rPr>
              <a:t>Hướng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dẫn</a:t>
            </a:r>
            <a:r>
              <a:rPr lang="en-US" sz="2500" dirty="0">
                <a:ea typeface="Times New Roman" panose="02020603050405020304" pitchFamily="18" charset="0"/>
                <a:cs typeface="Times New Roman" panose="02020603050405020304" pitchFamily="18" charset="0"/>
              </a:rPr>
              <a:t> NB </a:t>
            </a:r>
            <a:r>
              <a:rPr lang="en-US" sz="2500" dirty="0" err="1">
                <a:ea typeface="Times New Roman" panose="02020603050405020304" pitchFamily="18" charset="0"/>
                <a:cs typeface="Times New Roman" panose="02020603050405020304" pitchFamily="18" charset="0"/>
              </a:rPr>
              <a:t>theo</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dõi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tình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trạng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thấm</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dịch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nơi</a:t>
            </a:r>
            <a:r>
              <a:rPr lang="en-US" sz="2500" dirty="0">
                <a:ea typeface="Times New Roman" panose="02020603050405020304" pitchFamily="18" charset="0"/>
                <a:cs typeface="Times New Roman" panose="02020603050405020304" pitchFamily="18" charset="0"/>
              </a:rPr>
              <a:t> VT</a:t>
            </a:r>
          </a:p>
        </p:txBody>
      </p:sp>
      <p:cxnSp>
        <p:nvCxnSpPr>
          <p:cNvPr id="10" name="Straight Connector 9">
            <a:extLst>
              <a:ext uri="{FF2B5EF4-FFF2-40B4-BE49-F238E27FC236}">
                <a16:creationId xmlns:a16="http://schemas.microsoft.com/office/drawing/2014/main" id="{407D47ED-3BB0-4C86-BFF3-4202DFA930D0}"/>
              </a:ext>
            </a:extLst>
          </p:cNvPr>
          <p:cNvCxnSpPr/>
          <p:nvPr/>
        </p:nvCxnSpPr>
        <p:spPr>
          <a:xfrm flipH="1">
            <a:off x="4361328" y="1600200"/>
            <a:ext cx="28015" cy="4565302"/>
          </a:xfrm>
          <a:prstGeom prst="line">
            <a:avLst/>
          </a:prstGeom>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37030" y="1014814"/>
            <a:ext cx="3581400" cy="940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CAN THIỆP ĐD</a:t>
            </a:r>
          </a:p>
        </p:txBody>
      </p:sp>
      <p:sp>
        <p:nvSpPr>
          <p:cNvPr id="9" name="Rounded Rectangle 8"/>
          <p:cNvSpPr/>
          <p:nvPr/>
        </p:nvSpPr>
        <p:spPr>
          <a:xfrm>
            <a:off x="4724400" y="1014814"/>
            <a:ext cx="3889562" cy="1034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THỰC TẾ GHI NHẬN </a:t>
            </a:r>
          </a:p>
        </p:txBody>
      </p:sp>
      <p:sp>
        <p:nvSpPr>
          <p:cNvPr id="3" name="Rectangle 2"/>
          <p:cNvSpPr/>
          <p:nvPr/>
        </p:nvSpPr>
        <p:spPr>
          <a:xfrm>
            <a:off x="4389343" y="2302589"/>
            <a:ext cx="4224619" cy="3565335"/>
          </a:xfrm>
          <a:prstGeom prst="rect">
            <a:avLst/>
          </a:prstGeom>
        </p:spPr>
        <p:txBody>
          <a:bodyPr wrap="square">
            <a:spAutoFit/>
          </a:bodyPr>
          <a:lstStyle/>
          <a:p>
            <a:pPr marL="342900" indent="-342900" algn="just">
              <a:lnSpc>
                <a:spcPct val="125000"/>
              </a:lnSpc>
              <a:spcBef>
                <a:spcPts val="600"/>
              </a:spcBef>
              <a:buClr>
                <a:schemeClr val="accent1"/>
              </a:buClr>
              <a:buFont typeface="Wingdings" panose="05000000000000000000" pitchFamily="2" charset="2"/>
              <a:buChar char="ü"/>
            </a:pPr>
            <a:r>
              <a:rPr lang="en-US" sz="2500" dirty="0" err="1">
                <a:ea typeface="Times New Roman" panose="02020603050405020304" pitchFamily="18" charset="0"/>
                <a:cs typeface="Times New Roman" panose="02020603050405020304" pitchFamily="18" charset="0"/>
              </a:rPr>
              <a:t>Hướng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dẫn</a:t>
            </a:r>
            <a:r>
              <a:rPr lang="en-US" sz="2500" dirty="0">
                <a:ea typeface="Times New Roman" panose="02020603050405020304" pitchFamily="18" charset="0"/>
                <a:cs typeface="Times New Roman" panose="02020603050405020304" pitchFamily="18" charset="0"/>
              </a:rPr>
              <a:t> NB </a:t>
            </a:r>
            <a:r>
              <a:rPr lang="en-US" sz="2500" dirty="0" err="1">
                <a:ea typeface="Times New Roman" panose="02020603050405020304" pitchFamily="18" charset="0"/>
                <a:cs typeface="Times New Roman" panose="02020603050405020304" pitchFamily="18" charset="0"/>
              </a:rPr>
              <a:t>vận</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động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nhẹ</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nhàng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nghỉ</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ngơi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tại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giường</a:t>
            </a:r>
            <a:endParaRPr lang="en-US" sz="2500" dirty="0">
              <a:ea typeface="Times New Roman" panose="02020603050405020304" pitchFamily="18" charset="0"/>
              <a:cs typeface="Times New Roman" panose="02020603050405020304" pitchFamily="18" charset="0"/>
            </a:endParaRPr>
          </a:p>
          <a:p>
            <a:pPr algn="just">
              <a:lnSpc>
                <a:spcPct val="125000"/>
              </a:lnSpc>
              <a:spcBef>
                <a:spcPts val="600"/>
              </a:spcBef>
              <a:buClr>
                <a:schemeClr val="accent1"/>
              </a:buClr>
            </a:pPr>
            <a:endParaRPr lang="en-US" sz="2500" dirty="0">
              <a:ea typeface="Times New Roman" panose="02020603050405020304" pitchFamily="18" charset="0"/>
              <a:cs typeface="Times New Roman" panose="02020603050405020304" pitchFamily="18" charset="0"/>
            </a:endParaRPr>
          </a:p>
          <a:p>
            <a:pPr marL="342900" indent="-342900" algn="just">
              <a:lnSpc>
                <a:spcPct val="125000"/>
              </a:lnSpc>
              <a:spcBef>
                <a:spcPts val="600"/>
              </a:spcBef>
              <a:buClr>
                <a:schemeClr val="accent1"/>
              </a:buClr>
              <a:buFont typeface="Wingdings" panose="05000000000000000000" pitchFamily="2" charset="2"/>
              <a:buChar char="ü"/>
            </a:pPr>
            <a:r>
              <a:rPr lang="en-US" sz="2500" dirty="0" err="1">
                <a:ea typeface="Times New Roman" panose="02020603050405020304" pitchFamily="18" charset="0"/>
                <a:cs typeface="Times New Roman" panose="02020603050405020304" pitchFamily="18" charset="0"/>
              </a:rPr>
              <a:t>Hướng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dẫn</a:t>
            </a:r>
            <a:r>
              <a:rPr lang="en-US" sz="2500" dirty="0">
                <a:ea typeface="Times New Roman" panose="02020603050405020304" pitchFamily="18" charset="0"/>
                <a:cs typeface="Times New Roman" panose="02020603050405020304" pitchFamily="18" charset="0"/>
              </a:rPr>
              <a:t> NB </a:t>
            </a:r>
            <a:r>
              <a:rPr lang="en-US" sz="2500" dirty="0" err="1">
                <a:ea typeface="Times New Roman" panose="02020603050405020304" pitchFamily="18" charset="0"/>
                <a:cs typeface="Times New Roman" panose="02020603050405020304" pitchFamily="18" charset="0"/>
              </a:rPr>
              <a:t>theo</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dõi</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tình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trạng</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thấm</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dịch</a:t>
            </a:r>
            <a:r>
              <a:rPr lang="en-US" sz="2500" dirty="0">
                <a:ea typeface="Times New Roman" panose="02020603050405020304" pitchFamily="18" charset="0"/>
                <a:cs typeface="Times New Roman" panose="02020603050405020304" pitchFamily="18" charset="0"/>
              </a:rPr>
              <a:t> </a:t>
            </a:r>
            <a:r>
              <a:rPr lang="en-US" sz="2500" dirty="0" err="1">
                <a:ea typeface="Times New Roman" panose="02020603050405020304" pitchFamily="18" charset="0"/>
                <a:cs typeface="Times New Roman" panose="02020603050405020304" pitchFamily="18" charset="0"/>
              </a:rPr>
              <a:t>nơi</a:t>
            </a:r>
            <a:r>
              <a:rPr lang="en-US" sz="2500" dirty="0">
                <a:ea typeface="Times New Roman" panose="02020603050405020304" pitchFamily="18" charset="0"/>
                <a:cs typeface="Times New Roman" panose="02020603050405020304" pitchFamily="18" charset="0"/>
              </a:rPr>
              <a:t> VT</a:t>
            </a:r>
          </a:p>
        </p:txBody>
      </p:sp>
    </p:spTree>
    <p:extLst>
      <p:ext uri="{BB962C8B-B14F-4D97-AF65-F5344CB8AC3E}">
        <p14:creationId xmlns:p14="http://schemas.microsoft.com/office/powerpoint/2010/main" val="3038740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0" y="990600"/>
            <a:ext cx="8153400" cy="5715000"/>
          </a:xfrm>
        </p:spPr>
        <p:txBody>
          <a:bodyPr>
            <a:normAutofit/>
          </a:bodyPr>
          <a:lstStyle/>
          <a:p>
            <a:pPr marL="0" indent="0" eaLnBrk="0" hangingPunct="0">
              <a:spcBef>
                <a:spcPct val="20000"/>
              </a:spcBef>
              <a:buNone/>
            </a:pPr>
            <a:endParaRPr lang="en-GB" altLang="en-US" sz="2800" dirty="0">
              <a:cs typeface="Times New Roman" panose="02020603050405020304" pitchFamily="18" charset="0"/>
            </a:endParaRPr>
          </a:p>
          <a:p>
            <a:pPr marL="0" indent="0" eaLnBrk="0" hangingPunct="0">
              <a:spcBef>
                <a:spcPct val="20000"/>
              </a:spcBef>
              <a:buNone/>
            </a:pPr>
            <a:endParaRPr lang="en-GB" altLang="en-US" dirty="0">
              <a:latin typeface="Times New Roman" panose="02020603050405020304" pitchFamily="18" charset="0"/>
              <a:cs typeface="Times New Roman" panose="02020603050405020304" pitchFamily="18" charset="0"/>
            </a:endParaRPr>
          </a:p>
          <a:p>
            <a:pPr marL="342900" indent="-342900" eaLnBrk="0" hangingPunct="0">
              <a:spcBef>
                <a:spcPct val="20000"/>
              </a:spcBef>
              <a:buFontTx/>
              <a:buChar char="-"/>
            </a:pPr>
            <a:endParaRPr lang="en-GB" altLang="en-US" dirty="0">
              <a:latin typeface="Times New Roman" panose="02020603050405020304" pitchFamily="18" charset="0"/>
              <a:cs typeface="Times New Roman" panose="02020603050405020304" pitchFamily="18" charset="0"/>
            </a:endParaRPr>
          </a:p>
          <a:p>
            <a:pPr marL="0" indent="0">
              <a:buClr>
                <a:srgbClr val="00B050"/>
              </a:buClr>
              <a:buSzPct val="100000"/>
              <a:buNone/>
            </a:pPr>
            <a:endParaRPr lang="vi-VN" dirty="0">
              <a:latin typeface="Times New Roman" panose="02020603050405020304" pitchFamily="18" charset="0"/>
              <a:cs typeface="Times New Roman" panose="02020603050405020304" pitchFamily="18" charset="0"/>
            </a:endParaRPr>
          </a:p>
        </p:txBody>
      </p:sp>
      <p:sp>
        <p:nvSpPr>
          <p:cNvPr id="4" name="Rectangle 3"/>
          <p:cNvSpPr/>
          <p:nvPr/>
        </p:nvSpPr>
        <p:spPr>
          <a:xfrm>
            <a:off x="533400" y="1074509"/>
            <a:ext cx="7086600" cy="4637744"/>
          </a:xfrm>
          <a:prstGeom prst="rect">
            <a:avLst/>
          </a:prstGeom>
        </p:spPr>
        <p:txBody>
          <a:bodyPr wrap="square">
            <a:spAutoFit/>
          </a:bodyPr>
          <a:lstStyle/>
          <a:p>
            <a:pPr marL="342900" indent="-342900">
              <a:lnSpc>
                <a:spcPct val="150000"/>
              </a:lnSpc>
              <a:buClr>
                <a:schemeClr val="tx2"/>
              </a:buClr>
              <a:buFont typeface="Wingdings" panose="05000000000000000000" pitchFamily="2" charset="2"/>
              <a:buChar char="Ø"/>
            </a:pPr>
            <a:r>
              <a:rPr lang="en-US" sz="2500" b="1" dirty="0" err="1"/>
              <a:t>Phiếu</a:t>
            </a:r>
            <a:r>
              <a:rPr lang="en-US" sz="2500" b="1" dirty="0"/>
              <a:t> </a:t>
            </a:r>
            <a:r>
              <a:rPr lang="en-US" sz="2500" b="1" dirty="0" err="1"/>
              <a:t>bàn</a:t>
            </a:r>
            <a:r>
              <a:rPr lang="en-US" sz="2500" b="1" dirty="0"/>
              <a:t> </a:t>
            </a:r>
            <a:r>
              <a:rPr lang="en-US" sz="2500" b="1" dirty="0" err="1"/>
              <a:t>giao</a:t>
            </a:r>
            <a:r>
              <a:rPr lang="en-US" sz="2500" dirty="0"/>
              <a:t> : </a:t>
            </a:r>
            <a:r>
              <a:rPr lang="en-US" sz="2500" dirty="0" err="1"/>
              <a:t>Nội</a:t>
            </a:r>
            <a:r>
              <a:rPr lang="en-US" sz="2500" dirty="0"/>
              <a:t> dung </a:t>
            </a:r>
            <a:r>
              <a:rPr lang="en-US" sz="2500" dirty="0" err="1"/>
              <a:t>bàn</a:t>
            </a:r>
            <a:r>
              <a:rPr lang="en-US" sz="2500" dirty="0"/>
              <a:t> </a:t>
            </a:r>
            <a:r>
              <a:rPr lang="en-US" sz="2500" dirty="0" err="1"/>
              <a:t>giao</a:t>
            </a:r>
            <a:r>
              <a:rPr lang="en-US" sz="2500" dirty="0"/>
              <a:t> </a:t>
            </a:r>
            <a:r>
              <a:rPr lang="en-US" sz="2500" dirty="0" err="1"/>
              <a:t>đầy</a:t>
            </a:r>
            <a:r>
              <a:rPr lang="en-US" sz="2500" dirty="0"/>
              <a:t> </a:t>
            </a:r>
            <a:r>
              <a:rPr lang="en-US" sz="2500" dirty="0" err="1"/>
              <a:t>đủ</a:t>
            </a:r>
            <a:endParaRPr lang="en-US" sz="2500" dirty="0"/>
          </a:p>
          <a:p>
            <a:pPr marL="342900" indent="-342900">
              <a:lnSpc>
                <a:spcPct val="150000"/>
              </a:lnSpc>
              <a:buClr>
                <a:schemeClr val="tx2"/>
              </a:buClr>
              <a:buFont typeface="Wingdings" panose="05000000000000000000" pitchFamily="2" charset="2"/>
              <a:buChar char="Ø"/>
            </a:pPr>
            <a:r>
              <a:rPr lang="en-US" sz="2500" b="1" dirty="0" err="1"/>
              <a:t>Phiếu</a:t>
            </a:r>
            <a:r>
              <a:rPr lang="en-US" sz="2500" b="1" dirty="0"/>
              <a:t> </a:t>
            </a:r>
            <a:r>
              <a:rPr lang="en-US" sz="2500" b="1" dirty="0" err="1"/>
              <a:t>theo</a:t>
            </a:r>
            <a:r>
              <a:rPr lang="en-US" sz="2500" b="1" dirty="0"/>
              <a:t> </a:t>
            </a:r>
            <a:r>
              <a:rPr lang="en-US" sz="2500" b="1" dirty="0" err="1"/>
              <a:t>dõi</a:t>
            </a:r>
            <a:r>
              <a:rPr lang="en-US" sz="2500" b="1" dirty="0"/>
              <a:t> </a:t>
            </a:r>
            <a:r>
              <a:rPr lang="en-US" sz="2500" b="1" dirty="0" err="1"/>
              <a:t>truyền</a:t>
            </a:r>
            <a:r>
              <a:rPr lang="en-US" sz="2500" b="1" dirty="0"/>
              <a:t> </a:t>
            </a:r>
            <a:r>
              <a:rPr lang="en-US" sz="2500" b="1" dirty="0" err="1"/>
              <a:t>dịch</a:t>
            </a:r>
            <a:r>
              <a:rPr lang="en-US" sz="2500" dirty="0"/>
              <a:t>: </a:t>
            </a:r>
            <a:r>
              <a:rPr lang="en-US" sz="2500" dirty="0" err="1"/>
              <a:t>Ghi</a:t>
            </a:r>
            <a:r>
              <a:rPr lang="en-US" sz="2500" dirty="0"/>
              <a:t> </a:t>
            </a:r>
            <a:r>
              <a:rPr lang="en-US" sz="2500" dirty="0" err="1"/>
              <a:t>nhận</a:t>
            </a:r>
            <a:r>
              <a:rPr lang="en-US" sz="2500" dirty="0"/>
              <a:t> </a:t>
            </a:r>
            <a:r>
              <a:rPr lang="en-US" sz="2500" dirty="0" err="1"/>
              <a:t>đầy</a:t>
            </a:r>
            <a:r>
              <a:rPr lang="en-US" sz="2500" dirty="0"/>
              <a:t> </a:t>
            </a:r>
            <a:r>
              <a:rPr lang="en-US" sz="2500" dirty="0" err="1"/>
              <a:t>đủ</a:t>
            </a:r>
            <a:r>
              <a:rPr lang="en-US" sz="2500" dirty="0"/>
              <a:t> </a:t>
            </a:r>
            <a:r>
              <a:rPr lang="en-US" sz="2500" dirty="0" err="1"/>
              <a:t>thông</a:t>
            </a:r>
            <a:r>
              <a:rPr lang="en-US" sz="2500" dirty="0"/>
              <a:t> tin, </a:t>
            </a:r>
            <a:r>
              <a:rPr lang="en-US" sz="2500" dirty="0" err="1"/>
              <a:t>chữ</a:t>
            </a:r>
            <a:r>
              <a:rPr lang="en-US" sz="2500" dirty="0"/>
              <a:t> </a:t>
            </a:r>
            <a:r>
              <a:rPr lang="en-US" sz="2500" dirty="0" err="1"/>
              <a:t>ký</a:t>
            </a:r>
            <a:r>
              <a:rPr lang="en-US" sz="2500" dirty="0"/>
              <a:t>.</a:t>
            </a:r>
          </a:p>
          <a:p>
            <a:pPr marL="342900" indent="-342900">
              <a:lnSpc>
                <a:spcPct val="150000"/>
              </a:lnSpc>
              <a:buClr>
                <a:schemeClr val="tx2"/>
              </a:buClr>
              <a:buFont typeface="Wingdings" panose="05000000000000000000" pitchFamily="2" charset="2"/>
              <a:buChar char="Ø"/>
            </a:pPr>
            <a:r>
              <a:rPr lang="en-US" sz="2500" b="1" dirty="0" err="1"/>
              <a:t>Phiếu</a:t>
            </a:r>
            <a:r>
              <a:rPr lang="en-US" sz="2500" b="1" dirty="0"/>
              <a:t> GDSK</a:t>
            </a:r>
            <a:r>
              <a:rPr lang="en-US" sz="2500" dirty="0"/>
              <a:t>: </a:t>
            </a:r>
            <a:r>
              <a:rPr lang="en-US" sz="2500" dirty="0" err="1"/>
              <a:t>Tư</a:t>
            </a:r>
            <a:r>
              <a:rPr lang="en-US" sz="2500" dirty="0"/>
              <a:t> </a:t>
            </a:r>
            <a:r>
              <a:rPr lang="en-US" sz="2500" dirty="0" err="1"/>
              <a:t>vấn</a:t>
            </a:r>
            <a:r>
              <a:rPr lang="en-US" sz="2500" dirty="0"/>
              <a:t> </a:t>
            </a:r>
            <a:r>
              <a:rPr lang="en-US" sz="2500" dirty="0" err="1"/>
              <a:t>đầy</a:t>
            </a:r>
            <a:r>
              <a:rPr lang="en-US" sz="2500" dirty="0"/>
              <a:t> </a:t>
            </a:r>
            <a:r>
              <a:rPr lang="en-US" sz="2500" dirty="0" err="1"/>
              <a:t>đủ</a:t>
            </a:r>
            <a:r>
              <a:rPr lang="en-US" sz="2500" dirty="0"/>
              <a:t> </a:t>
            </a:r>
            <a:r>
              <a:rPr lang="en-US" sz="2500" dirty="0" err="1"/>
              <a:t>các</a:t>
            </a:r>
            <a:r>
              <a:rPr lang="en-US" sz="2500" dirty="0"/>
              <a:t> </a:t>
            </a:r>
            <a:r>
              <a:rPr lang="en-US" sz="2500" dirty="0" err="1"/>
              <a:t>nội</a:t>
            </a:r>
            <a:r>
              <a:rPr lang="en-US" sz="2500" dirty="0"/>
              <a:t> dung.</a:t>
            </a:r>
          </a:p>
          <a:p>
            <a:pPr marL="342900" indent="-342900">
              <a:lnSpc>
                <a:spcPct val="150000"/>
              </a:lnSpc>
              <a:buClr>
                <a:schemeClr val="tx2"/>
              </a:buClr>
              <a:buFont typeface="Wingdings" panose="05000000000000000000" pitchFamily="2" charset="2"/>
              <a:buChar char="Ø"/>
            </a:pPr>
            <a:r>
              <a:rPr lang="en-US" sz="2500" b="1" dirty="0" err="1"/>
              <a:t>Phiếu</a:t>
            </a:r>
            <a:r>
              <a:rPr lang="en-US" sz="2500" b="1" dirty="0"/>
              <a:t> </a:t>
            </a:r>
            <a:r>
              <a:rPr lang="en-US" sz="2500" b="1" dirty="0" err="1"/>
              <a:t>đánh</a:t>
            </a:r>
            <a:r>
              <a:rPr lang="en-US" sz="2500" b="1" dirty="0"/>
              <a:t> </a:t>
            </a:r>
            <a:r>
              <a:rPr lang="en-US" sz="2500" b="1" dirty="0" err="1"/>
              <a:t>giá</a:t>
            </a:r>
            <a:r>
              <a:rPr lang="en-US" sz="2500" b="1" dirty="0"/>
              <a:t> </a:t>
            </a:r>
            <a:r>
              <a:rPr lang="en-US" sz="2500" b="1" dirty="0" err="1"/>
              <a:t>té</a:t>
            </a:r>
            <a:r>
              <a:rPr lang="en-US" sz="2500" b="1" dirty="0"/>
              <a:t> </a:t>
            </a:r>
            <a:r>
              <a:rPr lang="en-US" sz="2500" b="1" dirty="0" err="1"/>
              <a:t>ngã</a:t>
            </a:r>
            <a:r>
              <a:rPr lang="en-US" sz="2500" dirty="0"/>
              <a:t> : </a:t>
            </a:r>
            <a:r>
              <a:rPr lang="en-US" sz="2500" dirty="0" err="1"/>
              <a:t>Đánh</a:t>
            </a:r>
            <a:r>
              <a:rPr lang="en-US" sz="2500" dirty="0"/>
              <a:t> </a:t>
            </a:r>
            <a:r>
              <a:rPr lang="en-US" sz="2500" dirty="0" err="1"/>
              <a:t>giá</a:t>
            </a:r>
            <a:r>
              <a:rPr lang="en-US" sz="2500" dirty="0"/>
              <a:t> </a:t>
            </a:r>
            <a:r>
              <a:rPr lang="en-US" sz="2500" dirty="0" err="1"/>
              <a:t>nguy</a:t>
            </a:r>
            <a:r>
              <a:rPr lang="en-US" sz="2500" dirty="0"/>
              <a:t> </a:t>
            </a:r>
            <a:r>
              <a:rPr lang="en-US" sz="2500" dirty="0" err="1"/>
              <a:t>cơ</a:t>
            </a:r>
            <a:r>
              <a:rPr lang="en-US" sz="2500" dirty="0"/>
              <a:t> </a:t>
            </a:r>
            <a:r>
              <a:rPr lang="en-US" sz="2500" dirty="0" err="1"/>
              <a:t>té</a:t>
            </a:r>
            <a:r>
              <a:rPr lang="en-US" sz="2500" dirty="0"/>
              <a:t> </a:t>
            </a:r>
            <a:r>
              <a:rPr lang="en-US" sz="2500" dirty="0" err="1"/>
              <a:t>ngã</a:t>
            </a:r>
            <a:r>
              <a:rPr lang="en-US" sz="2500" dirty="0"/>
              <a:t> </a:t>
            </a:r>
            <a:r>
              <a:rPr lang="en-US" sz="2500" dirty="0" err="1"/>
              <a:t>phù</a:t>
            </a:r>
            <a:r>
              <a:rPr lang="en-US" sz="2500" dirty="0"/>
              <a:t> </a:t>
            </a:r>
            <a:r>
              <a:rPr lang="en-US" sz="2500" dirty="0" err="1"/>
              <a:t>hợp</a:t>
            </a:r>
            <a:r>
              <a:rPr lang="en-US" sz="2500" dirty="0"/>
              <a:t>, </a:t>
            </a:r>
            <a:r>
              <a:rPr lang="en-US" sz="2500" dirty="0" err="1"/>
              <a:t>hướng</a:t>
            </a:r>
            <a:r>
              <a:rPr lang="en-US" sz="2500" dirty="0"/>
              <a:t> </a:t>
            </a:r>
            <a:r>
              <a:rPr lang="en-US" sz="2500" dirty="0" err="1"/>
              <a:t>dẫn</a:t>
            </a:r>
            <a:r>
              <a:rPr lang="en-US" sz="2500" dirty="0"/>
              <a:t> </a:t>
            </a:r>
            <a:r>
              <a:rPr lang="en-US" sz="2500" dirty="0" err="1"/>
              <a:t>phù</a:t>
            </a:r>
            <a:r>
              <a:rPr lang="en-US" sz="2500" dirty="0"/>
              <a:t> </a:t>
            </a:r>
            <a:r>
              <a:rPr lang="en-US" sz="2500" dirty="0" err="1"/>
              <a:t>hợp</a:t>
            </a:r>
            <a:r>
              <a:rPr lang="en-US" sz="2500" dirty="0"/>
              <a:t>, </a:t>
            </a:r>
            <a:r>
              <a:rPr lang="en-US" sz="2500" dirty="0" err="1"/>
              <a:t>đầy</a:t>
            </a:r>
            <a:r>
              <a:rPr lang="en-US" sz="2500" dirty="0"/>
              <a:t> </a:t>
            </a:r>
            <a:r>
              <a:rPr lang="en-US" sz="2500" dirty="0" err="1"/>
              <a:t>đủ</a:t>
            </a:r>
            <a:r>
              <a:rPr lang="en-US" sz="2500" dirty="0"/>
              <a:t> </a:t>
            </a:r>
            <a:r>
              <a:rPr lang="en-US" sz="2500" dirty="0" err="1"/>
              <a:t>chữ</a:t>
            </a:r>
            <a:r>
              <a:rPr lang="en-US" sz="2500" dirty="0"/>
              <a:t> </a:t>
            </a:r>
            <a:r>
              <a:rPr lang="en-US" sz="2500" dirty="0" err="1"/>
              <a:t>ký</a:t>
            </a:r>
            <a:r>
              <a:rPr lang="en-US" sz="2500" dirty="0"/>
              <a:t>.</a:t>
            </a:r>
          </a:p>
          <a:p>
            <a:pPr marL="342900" indent="-342900">
              <a:lnSpc>
                <a:spcPct val="150000"/>
              </a:lnSpc>
              <a:buClr>
                <a:schemeClr val="tx2"/>
              </a:buClr>
              <a:buFont typeface="Wingdings" panose="05000000000000000000" pitchFamily="2" charset="2"/>
              <a:buChar char="Ø"/>
            </a:pPr>
            <a:endParaRPr lang="en-US" sz="2500" dirty="0"/>
          </a:p>
        </p:txBody>
      </p:sp>
      <p:sp>
        <p:nvSpPr>
          <p:cNvPr id="5" name="TextBox 4"/>
          <p:cNvSpPr txBox="1"/>
          <p:nvPr/>
        </p:nvSpPr>
        <p:spPr>
          <a:xfrm>
            <a:off x="76200" y="29029"/>
            <a:ext cx="8686800" cy="707886"/>
          </a:xfrm>
          <a:prstGeom prst="rect">
            <a:avLst/>
          </a:prstGeom>
          <a:solidFill>
            <a:schemeClr val="accent2">
              <a:lumMod val="75000"/>
            </a:schemeClr>
          </a:solidFill>
          <a:ln>
            <a:solidFill>
              <a:schemeClr val="accent1"/>
            </a:solidFill>
          </a:ln>
          <a:scene3d>
            <a:camera prst="orthographicFront"/>
            <a:lightRig rig="threePt" dir="t"/>
          </a:scene3d>
          <a:sp3d>
            <a:bevelT prst="relaxedInset"/>
          </a:sp3d>
        </p:spPr>
        <p:txBody>
          <a:bodyPr wrap="square" rtlCol="0">
            <a:spAutoFit/>
          </a:bodyPr>
          <a:lstStyle/>
          <a:p>
            <a:pPr algn="ctr"/>
            <a:r>
              <a:rPr lang="en-US" sz="4000" b="1" dirty="0">
                <a:solidFill>
                  <a:schemeClr val="bg2">
                    <a:lumMod val="90000"/>
                  </a:schemeClr>
                </a:solidFill>
                <a:cs typeface="Times New Roman" panose="02020603050405020304" pitchFamily="18" charset="0"/>
              </a:rPr>
              <a:t>VẤN ĐỀ ĐẠT ĐƯỢC</a:t>
            </a:r>
          </a:p>
        </p:txBody>
      </p:sp>
    </p:spTree>
    <p:extLst>
      <p:ext uri="{BB962C8B-B14F-4D97-AF65-F5344CB8AC3E}">
        <p14:creationId xmlns:p14="http://schemas.microsoft.com/office/powerpoint/2010/main" val="4047432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29029"/>
            <a:ext cx="8686800" cy="707886"/>
          </a:xfrm>
          <a:prstGeom prst="rect">
            <a:avLst/>
          </a:prstGeom>
          <a:solidFill>
            <a:schemeClr val="accent2">
              <a:lumMod val="75000"/>
            </a:schemeClr>
          </a:solidFill>
          <a:ln>
            <a:solidFill>
              <a:schemeClr val="accent1"/>
            </a:solidFill>
          </a:ln>
          <a:scene3d>
            <a:camera prst="orthographicFront"/>
            <a:lightRig rig="threePt" dir="t"/>
          </a:scene3d>
          <a:sp3d>
            <a:bevelT prst="relaxedInset"/>
          </a:sp3d>
        </p:spPr>
        <p:txBody>
          <a:bodyPr wrap="square" rtlCol="0">
            <a:spAutoFit/>
          </a:bodyPr>
          <a:lstStyle/>
          <a:p>
            <a:pPr algn="ctr"/>
            <a:r>
              <a:rPr lang="en-US" sz="4000" b="1" dirty="0">
                <a:solidFill>
                  <a:schemeClr val="bg2">
                    <a:lumMod val="90000"/>
                  </a:schemeClr>
                </a:solidFill>
                <a:cs typeface="Times New Roman" panose="02020603050405020304" pitchFamily="18" charset="0"/>
              </a:rPr>
              <a:t>VẤN ĐỀ TỒN ĐỌNG</a:t>
            </a:r>
          </a:p>
        </p:txBody>
      </p:sp>
      <p:sp>
        <p:nvSpPr>
          <p:cNvPr id="4" name="Rectangle 3"/>
          <p:cNvSpPr/>
          <p:nvPr/>
        </p:nvSpPr>
        <p:spPr>
          <a:xfrm>
            <a:off x="304800" y="1905000"/>
            <a:ext cx="8458200" cy="598177"/>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500" dirty="0" err="1"/>
              <a:t>Chưa</a:t>
            </a:r>
            <a:r>
              <a:rPr lang="en-US" sz="2500" dirty="0"/>
              <a:t> </a:t>
            </a:r>
            <a:r>
              <a:rPr lang="en-US" sz="2500" dirty="0" err="1"/>
              <a:t>ghi</a:t>
            </a:r>
            <a:r>
              <a:rPr lang="en-US" sz="2500" dirty="0"/>
              <a:t> </a:t>
            </a:r>
            <a:r>
              <a:rPr lang="en-US" sz="2500" dirty="0" err="1"/>
              <a:t>nhận</a:t>
            </a:r>
            <a:r>
              <a:rPr lang="en-US" sz="2500" dirty="0"/>
              <a:t> </a:t>
            </a:r>
            <a:r>
              <a:rPr lang="en-US" sz="2500" dirty="0" err="1"/>
              <a:t>vị</a:t>
            </a:r>
            <a:r>
              <a:rPr lang="en-US" sz="2500" dirty="0"/>
              <a:t> </a:t>
            </a:r>
            <a:r>
              <a:rPr lang="en-US" sz="2500" dirty="0" err="1"/>
              <a:t>trí</a:t>
            </a:r>
            <a:r>
              <a:rPr lang="en-US" sz="2500" dirty="0"/>
              <a:t>, </a:t>
            </a:r>
            <a:r>
              <a:rPr lang="en-US" sz="2500" dirty="0" err="1"/>
              <a:t>nguyên</a:t>
            </a:r>
            <a:r>
              <a:rPr lang="en-US" sz="2500" dirty="0"/>
              <a:t> </a:t>
            </a:r>
            <a:r>
              <a:rPr lang="en-US" sz="2500" dirty="0" err="1"/>
              <a:t>nhân</a:t>
            </a:r>
            <a:r>
              <a:rPr lang="en-US" sz="2500" dirty="0"/>
              <a:t> </a:t>
            </a:r>
            <a:r>
              <a:rPr lang="en-US" sz="2500" dirty="0" err="1"/>
              <a:t>của</a:t>
            </a:r>
            <a:r>
              <a:rPr lang="en-US" sz="2500" dirty="0"/>
              <a:t> </a:t>
            </a:r>
            <a:r>
              <a:rPr lang="en-US" sz="2500" dirty="0" err="1"/>
              <a:t>vết</a:t>
            </a:r>
            <a:r>
              <a:rPr lang="en-US" sz="2500" dirty="0"/>
              <a:t> </a:t>
            </a:r>
            <a:r>
              <a:rPr lang="en-US" sz="2500" dirty="0" err="1"/>
              <a:t>thương</a:t>
            </a:r>
            <a:endParaRPr lang="en-US" sz="2500" dirty="0"/>
          </a:p>
        </p:txBody>
      </p:sp>
      <p:sp>
        <p:nvSpPr>
          <p:cNvPr id="5" name="Rectangle 4">
            <a:extLst>
              <a:ext uri="{FF2B5EF4-FFF2-40B4-BE49-F238E27FC236}">
                <a16:creationId xmlns:a16="http://schemas.microsoft.com/office/drawing/2014/main" id="{DD7F9859-8B1A-4C77-B6C5-8A201765D073}"/>
              </a:ext>
            </a:extLst>
          </p:cNvPr>
          <p:cNvSpPr/>
          <p:nvPr/>
        </p:nvSpPr>
        <p:spPr>
          <a:xfrm>
            <a:off x="228600" y="729742"/>
            <a:ext cx="8534400" cy="1175258"/>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500" dirty="0" err="1"/>
              <a:t>Chưa</a:t>
            </a:r>
            <a:r>
              <a:rPr lang="en-US" sz="2500" dirty="0"/>
              <a:t> </a:t>
            </a:r>
            <a:r>
              <a:rPr lang="en-US" sz="2500" dirty="0" err="1"/>
              <a:t>ghi</a:t>
            </a:r>
            <a:r>
              <a:rPr lang="en-US" sz="2500" dirty="0"/>
              <a:t> </a:t>
            </a:r>
            <a:r>
              <a:rPr lang="en-US" sz="2500" dirty="0" err="1"/>
              <a:t>nhận</a:t>
            </a:r>
            <a:r>
              <a:rPr lang="en-US" sz="2500" dirty="0"/>
              <a:t> </a:t>
            </a:r>
            <a:r>
              <a:rPr lang="en-US" sz="2500" dirty="0" err="1"/>
              <a:t>tình</a:t>
            </a:r>
            <a:r>
              <a:rPr lang="en-US" sz="2500" dirty="0"/>
              <a:t> </a:t>
            </a:r>
            <a:r>
              <a:rPr lang="en-US" sz="2500" dirty="0" err="1"/>
              <a:t>trạng</a:t>
            </a:r>
            <a:r>
              <a:rPr lang="en-US" sz="2500" dirty="0"/>
              <a:t> </a:t>
            </a:r>
            <a:r>
              <a:rPr lang="en-US" sz="2500" dirty="0" err="1"/>
              <a:t>vết</a:t>
            </a:r>
            <a:r>
              <a:rPr lang="en-US" sz="2500" dirty="0"/>
              <a:t> </a:t>
            </a:r>
            <a:r>
              <a:rPr lang="en-US" sz="2500" dirty="0" err="1"/>
              <a:t>mổ</a:t>
            </a:r>
            <a:r>
              <a:rPr lang="en-US" sz="2500" dirty="0"/>
              <a:t> </a:t>
            </a:r>
            <a:r>
              <a:rPr lang="en-US" sz="2500" dirty="0" err="1"/>
              <a:t>liên</a:t>
            </a:r>
            <a:r>
              <a:rPr lang="en-US" sz="2500" dirty="0"/>
              <a:t> </a:t>
            </a:r>
            <a:r>
              <a:rPr lang="en-US" sz="2500" dirty="0" err="1"/>
              <a:t>tục</a:t>
            </a:r>
            <a:r>
              <a:rPr lang="en-US" sz="2500" dirty="0"/>
              <a:t> </a:t>
            </a:r>
            <a:r>
              <a:rPr lang="en-US" sz="2500" dirty="0" err="1"/>
              <a:t>mỗi</a:t>
            </a:r>
            <a:r>
              <a:rPr lang="en-US" sz="2500" dirty="0"/>
              <a:t> ca </a:t>
            </a:r>
            <a:r>
              <a:rPr lang="en-US" sz="2500" dirty="0" err="1"/>
              <a:t>trực</a:t>
            </a:r>
            <a:endParaRPr lang="en-US" sz="2500" dirty="0"/>
          </a:p>
          <a:p>
            <a:pPr marL="342900" indent="-342900">
              <a:lnSpc>
                <a:spcPct val="150000"/>
              </a:lnSpc>
              <a:buFont typeface="Wingdings" panose="05000000000000000000" pitchFamily="2" charset="2"/>
              <a:buChar char="Ø"/>
            </a:pPr>
            <a:r>
              <a:rPr lang="en-US" sz="2500" dirty="0" err="1"/>
              <a:t>Chưa</a:t>
            </a:r>
            <a:r>
              <a:rPr lang="en-US" sz="2500" dirty="0"/>
              <a:t> </a:t>
            </a:r>
            <a:r>
              <a:rPr lang="en-US" sz="2500" dirty="0" err="1"/>
              <a:t>đánh</a:t>
            </a:r>
            <a:r>
              <a:rPr lang="en-US" sz="2500" dirty="0"/>
              <a:t> </a:t>
            </a:r>
            <a:r>
              <a:rPr lang="en-US" sz="2500" dirty="0" err="1"/>
              <a:t>giá</a:t>
            </a:r>
            <a:r>
              <a:rPr lang="en-US" sz="2500" dirty="0"/>
              <a:t> </a:t>
            </a:r>
            <a:r>
              <a:rPr lang="en-US" sz="2500" dirty="0" err="1"/>
              <a:t>tình</a:t>
            </a:r>
            <a:r>
              <a:rPr lang="en-US" sz="2500" dirty="0"/>
              <a:t> </a:t>
            </a:r>
            <a:r>
              <a:rPr lang="en-US" sz="2500" dirty="0" err="1"/>
              <a:t>trạng</a:t>
            </a:r>
            <a:r>
              <a:rPr lang="en-US" sz="2500" dirty="0"/>
              <a:t> </a:t>
            </a:r>
            <a:r>
              <a:rPr lang="en-US" sz="2500" dirty="0" err="1"/>
              <a:t>sưng</a:t>
            </a:r>
            <a:r>
              <a:rPr lang="en-US" sz="2500" dirty="0"/>
              <a:t> </a:t>
            </a:r>
            <a:r>
              <a:rPr lang="en-US" sz="2500" dirty="0" err="1"/>
              <a:t>cạnh</a:t>
            </a:r>
            <a:r>
              <a:rPr lang="en-US" sz="2500" dirty="0"/>
              <a:t> </a:t>
            </a:r>
            <a:r>
              <a:rPr lang="en-US" sz="2500" dirty="0" err="1"/>
              <a:t>hậu</a:t>
            </a:r>
            <a:r>
              <a:rPr lang="en-US" sz="2500" dirty="0"/>
              <a:t> </a:t>
            </a:r>
            <a:r>
              <a:rPr lang="en-US" sz="2500" dirty="0" err="1"/>
              <a:t>môn</a:t>
            </a:r>
            <a:r>
              <a:rPr lang="en-US" sz="2500" dirty="0"/>
              <a:t> </a:t>
            </a:r>
            <a:r>
              <a:rPr lang="en-US" sz="2500" dirty="0" err="1"/>
              <a:t>trước</a:t>
            </a:r>
            <a:r>
              <a:rPr lang="en-US" sz="2500" dirty="0"/>
              <a:t> </a:t>
            </a:r>
            <a:r>
              <a:rPr lang="en-US" sz="2500" dirty="0" err="1"/>
              <a:t>mổ</a:t>
            </a:r>
            <a:r>
              <a:rPr lang="en-US" sz="2500" dirty="0"/>
              <a:t>.</a:t>
            </a:r>
          </a:p>
        </p:txBody>
      </p:sp>
      <p:sp>
        <p:nvSpPr>
          <p:cNvPr id="6" name="Rectangle 5">
            <a:extLst>
              <a:ext uri="{FF2B5EF4-FFF2-40B4-BE49-F238E27FC236}">
                <a16:creationId xmlns:a16="http://schemas.microsoft.com/office/drawing/2014/main" id="{33813653-D02A-4E47-9AAC-E0EE8F20AFE8}"/>
              </a:ext>
            </a:extLst>
          </p:cNvPr>
          <p:cNvSpPr/>
          <p:nvPr/>
        </p:nvSpPr>
        <p:spPr>
          <a:xfrm>
            <a:off x="228600" y="2485456"/>
            <a:ext cx="8534400" cy="1882247"/>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500" dirty="0" err="1"/>
              <a:t>Chưa</a:t>
            </a:r>
            <a:r>
              <a:rPr lang="en-US" sz="2500" dirty="0"/>
              <a:t> </a:t>
            </a:r>
            <a:r>
              <a:rPr lang="en-US" sz="2500" dirty="0" err="1"/>
              <a:t>ký</a:t>
            </a:r>
            <a:r>
              <a:rPr lang="en-US" sz="2500" dirty="0"/>
              <a:t> </a:t>
            </a:r>
            <a:r>
              <a:rPr lang="en-US" sz="2500" dirty="0" err="1"/>
              <a:t>tên</a:t>
            </a:r>
            <a:r>
              <a:rPr lang="en-US" sz="2500" dirty="0"/>
              <a:t> </a:t>
            </a:r>
            <a:r>
              <a:rPr lang="en-US" sz="2500" dirty="0" err="1"/>
              <a:t>đầy</a:t>
            </a:r>
            <a:r>
              <a:rPr lang="en-US" sz="2500" dirty="0"/>
              <a:t> </a:t>
            </a:r>
            <a:r>
              <a:rPr lang="en-US" sz="2500" dirty="0" err="1"/>
              <a:t>đủ</a:t>
            </a:r>
            <a:r>
              <a:rPr lang="en-US" sz="2500" dirty="0"/>
              <a:t>, </a:t>
            </a:r>
            <a:r>
              <a:rPr lang="en-US" sz="2500" dirty="0" err="1"/>
              <a:t>đúng</a:t>
            </a:r>
            <a:r>
              <a:rPr lang="en-US" sz="2500" dirty="0"/>
              <a:t> </a:t>
            </a:r>
            <a:r>
              <a:rPr lang="en-US" sz="2500" dirty="0" err="1"/>
              <a:t>vị</a:t>
            </a:r>
            <a:r>
              <a:rPr lang="en-US" sz="2500" dirty="0"/>
              <a:t> </a:t>
            </a:r>
            <a:r>
              <a:rPr lang="en-US" sz="2500" dirty="0" err="1"/>
              <a:t>trí</a:t>
            </a:r>
            <a:endParaRPr lang="en-US" sz="2500" dirty="0"/>
          </a:p>
          <a:p>
            <a:pPr marL="342900" indent="-342900">
              <a:lnSpc>
                <a:spcPct val="150000"/>
              </a:lnSpc>
              <a:buFont typeface="Wingdings" panose="05000000000000000000" pitchFamily="2" charset="2"/>
              <a:buChar char="Ø"/>
            </a:pPr>
            <a:r>
              <a:rPr lang="en-US" sz="2800" dirty="0" err="1"/>
              <a:t>Chưa</a:t>
            </a:r>
            <a:r>
              <a:rPr lang="en-US" sz="2800" dirty="0"/>
              <a:t> </a:t>
            </a:r>
            <a:r>
              <a:rPr lang="en-US" sz="2800" dirty="0" err="1"/>
              <a:t>nhận</a:t>
            </a:r>
            <a:r>
              <a:rPr lang="en-US" sz="2800" dirty="0"/>
              <a:t> </a:t>
            </a:r>
            <a:r>
              <a:rPr lang="en-US" sz="2800" dirty="0" err="1"/>
              <a:t>định</a:t>
            </a:r>
            <a:r>
              <a:rPr lang="en-US" sz="2800" dirty="0"/>
              <a:t>, </a:t>
            </a:r>
            <a:r>
              <a:rPr lang="en-US" sz="2800" dirty="0" err="1"/>
              <a:t>đánh</a:t>
            </a:r>
            <a:r>
              <a:rPr lang="en-US" sz="2800" dirty="0"/>
              <a:t> </a:t>
            </a:r>
            <a:r>
              <a:rPr lang="en-US" sz="2800" dirty="0" err="1"/>
              <a:t>giá</a:t>
            </a:r>
            <a:r>
              <a:rPr lang="en-US" sz="2800" dirty="0"/>
              <a:t> thang </a:t>
            </a:r>
            <a:r>
              <a:rPr lang="en-US" sz="2800" dirty="0" err="1"/>
              <a:t>điểm</a:t>
            </a:r>
            <a:r>
              <a:rPr lang="en-US" sz="2800" dirty="0"/>
              <a:t> </a:t>
            </a:r>
            <a:r>
              <a:rPr lang="en-US" sz="2800" dirty="0" err="1"/>
              <a:t>đau</a:t>
            </a:r>
            <a:r>
              <a:rPr lang="en-US" sz="2800" dirty="0"/>
              <a:t> </a:t>
            </a:r>
            <a:r>
              <a:rPr lang="en-US" sz="2800" dirty="0" err="1"/>
              <a:t>trước</a:t>
            </a:r>
            <a:r>
              <a:rPr lang="en-US" sz="2800" dirty="0"/>
              <a:t> </a:t>
            </a:r>
            <a:r>
              <a:rPr lang="en-US" sz="2800" dirty="0" err="1"/>
              <a:t>mổ</a:t>
            </a:r>
            <a:r>
              <a:rPr lang="en-US" sz="2800" dirty="0"/>
              <a:t> </a:t>
            </a:r>
            <a:r>
              <a:rPr lang="en-US" sz="2800" dirty="0" err="1"/>
              <a:t>phù</a:t>
            </a:r>
            <a:r>
              <a:rPr lang="en-US" sz="2800" dirty="0"/>
              <a:t> </a:t>
            </a:r>
            <a:r>
              <a:rPr lang="en-US" sz="2800" dirty="0" err="1"/>
              <a:t>hợp</a:t>
            </a:r>
            <a:r>
              <a:rPr lang="en-US" sz="2800" dirty="0"/>
              <a:t> </a:t>
            </a:r>
            <a:r>
              <a:rPr lang="en-US" sz="2800" dirty="0" err="1"/>
              <a:t>với</a:t>
            </a:r>
            <a:r>
              <a:rPr lang="en-US" sz="2800" dirty="0"/>
              <a:t> </a:t>
            </a:r>
            <a:r>
              <a:rPr lang="en-US" sz="2800" dirty="0" err="1"/>
              <a:t>tờ</a:t>
            </a:r>
            <a:r>
              <a:rPr lang="en-US" sz="2800" dirty="0"/>
              <a:t> </a:t>
            </a:r>
            <a:r>
              <a:rPr lang="en-US" sz="2800" dirty="0" err="1"/>
              <a:t>điều</a:t>
            </a:r>
            <a:r>
              <a:rPr lang="en-US" sz="2800" dirty="0"/>
              <a:t> </a:t>
            </a:r>
            <a:r>
              <a:rPr lang="en-US" sz="2800" dirty="0" err="1"/>
              <a:t>trị</a:t>
            </a:r>
            <a:r>
              <a:rPr lang="en-US" sz="2800" dirty="0"/>
              <a:t>.</a:t>
            </a:r>
          </a:p>
        </p:txBody>
      </p:sp>
    </p:spTree>
    <p:extLst>
      <p:ext uri="{BB962C8B-B14F-4D97-AF65-F5344CB8AC3E}">
        <p14:creationId xmlns:p14="http://schemas.microsoft.com/office/powerpoint/2010/main" val="3617953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29029"/>
            <a:ext cx="8686800" cy="707886"/>
          </a:xfrm>
          <a:prstGeom prst="rect">
            <a:avLst/>
          </a:prstGeom>
          <a:solidFill>
            <a:schemeClr val="accent2">
              <a:lumMod val="75000"/>
            </a:schemeClr>
          </a:solidFill>
          <a:ln>
            <a:solidFill>
              <a:schemeClr val="accent1"/>
            </a:solidFill>
          </a:ln>
          <a:scene3d>
            <a:camera prst="orthographicFront"/>
            <a:lightRig rig="threePt" dir="t"/>
          </a:scene3d>
          <a:sp3d>
            <a:bevelT prst="relaxedInset"/>
          </a:sp3d>
        </p:spPr>
        <p:txBody>
          <a:bodyPr wrap="square" rtlCol="0">
            <a:spAutoFit/>
          </a:bodyPr>
          <a:lstStyle/>
          <a:p>
            <a:pPr algn="ctr"/>
            <a:r>
              <a:rPr lang="en-US" sz="4000" b="1" dirty="0">
                <a:solidFill>
                  <a:schemeClr val="bg2">
                    <a:lumMod val="90000"/>
                  </a:schemeClr>
                </a:solidFill>
                <a:cs typeface="Times New Roman" panose="02020603050405020304" pitchFamily="18" charset="0"/>
              </a:rPr>
              <a:t>VẤN ĐỀ TỒN ĐỌNG</a:t>
            </a:r>
          </a:p>
        </p:txBody>
      </p:sp>
      <p:sp>
        <p:nvSpPr>
          <p:cNvPr id="4" name="Rectangle 3"/>
          <p:cNvSpPr/>
          <p:nvPr/>
        </p:nvSpPr>
        <p:spPr>
          <a:xfrm>
            <a:off x="76200" y="566180"/>
            <a:ext cx="8534400" cy="2150397"/>
          </a:xfrm>
          <a:prstGeom prst="rect">
            <a:avLst/>
          </a:prstGeom>
        </p:spPr>
        <p:txBody>
          <a:bodyPr wrap="square">
            <a:spAutoFit/>
          </a:bodyPr>
          <a:lstStyle/>
          <a:p>
            <a:pPr>
              <a:lnSpc>
                <a:spcPct val="150000"/>
              </a:lnSpc>
            </a:pPr>
            <a:r>
              <a:rPr lang="en-US" sz="2300" b="1" dirty="0" err="1"/>
              <a:t>Phiếu</a:t>
            </a:r>
            <a:r>
              <a:rPr lang="en-US" sz="2300" b="1" dirty="0"/>
              <a:t> </a:t>
            </a:r>
            <a:r>
              <a:rPr lang="en-US" sz="2300" b="1" dirty="0" err="1"/>
              <a:t>nhận</a:t>
            </a:r>
            <a:r>
              <a:rPr lang="en-US" sz="2300" b="1" dirty="0"/>
              <a:t> </a:t>
            </a:r>
            <a:r>
              <a:rPr lang="en-US" sz="2300" b="1" dirty="0" err="1"/>
              <a:t>định</a:t>
            </a:r>
            <a:r>
              <a:rPr lang="en-US" sz="2300" b="1" dirty="0"/>
              <a:t> ĐD + </a:t>
            </a:r>
            <a:r>
              <a:rPr lang="en-US" sz="2300" b="1" dirty="0" err="1"/>
              <a:t>Phiếu</a:t>
            </a:r>
            <a:r>
              <a:rPr lang="en-US" sz="2300" b="1" dirty="0"/>
              <a:t> KHCS + </a:t>
            </a:r>
            <a:r>
              <a:rPr lang="en-US" sz="2300" b="1" dirty="0" err="1"/>
              <a:t>Phiếu</a:t>
            </a:r>
            <a:r>
              <a:rPr lang="en-US" sz="2300" b="1" dirty="0"/>
              <a:t> </a:t>
            </a:r>
            <a:r>
              <a:rPr lang="en-US" sz="2300" b="1" dirty="0" err="1"/>
              <a:t>theo</a:t>
            </a:r>
            <a:r>
              <a:rPr lang="en-US" sz="2300" b="1" dirty="0"/>
              <a:t> </a:t>
            </a:r>
            <a:r>
              <a:rPr lang="en-US" sz="2300" b="1" dirty="0" err="1"/>
              <a:t>dõi</a:t>
            </a:r>
            <a:r>
              <a:rPr lang="en-US" sz="2300" b="1" dirty="0"/>
              <a:t> </a:t>
            </a:r>
            <a:r>
              <a:rPr lang="en-US" sz="2300" b="1" dirty="0" err="1"/>
              <a:t>chức</a:t>
            </a:r>
            <a:r>
              <a:rPr lang="en-US" sz="2300" b="1" dirty="0"/>
              <a:t> </a:t>
            </a:r>
            <a:r>
              <a:rPr lang="en-US" sz="2300" b="1" dirty="0" err="1"/>
              <a:t>năng</a:t>
            </a:r>
            <a:r>
              <a:rPr lang="en-US" sz="2300" b="1" dirty="0"/>
              <a:t> </a:t>
            </a:r>
            <a:r>
              <a:rPr lang="en-US" sz="2300" b="1" dirty="0" err="1"/>
              <a:t>sống</a:t>
            </a:r>
            <a:r>
              <a:rPr lang="en-US" sz="2300" b="1" dirty="0"/>
              <a:t>:</a:t>
            </a:r>
          </a:p>
          <a:p>
            <a:pPr>
              <a:lnSpc>
                <a:spcPct val="150000"/>
              </a:lnSpc>
            </a:pPr>
            <a:r>
              <a:rPr lang="en-US" sz="2300" dirty="0" err="1"/>
              <a:t>Chưa</a:t>
            </a:r>
            <a:r>
              <a:rPr lang="en-US" sz="2300" dirty="0"/>
              <a:t> </a:t>
            </a:r>
            <a:r>
              <a:rPr lang="en-US" sz="2300" dirty="0" err="1"/>
              <a:t>nhận</a:t>
            </a:r>
            <a:r>
              <a:rPr lang="en-US" sz="2300" dirty="0"/>
              <a:t> </a:t>
            </a:r>
            <a:r>
              <a:rPr lang="en-US" sz="2300" dirty="0" err="1"/>
              <a:t>định</a:t>
            </a:r>
            <a:r>
              <a:rPr lang="en-US" sz="2300" dirty="0"/>
              <a:t>, </a:t>
            </a:r>
            <a:r>
              <a:rPr lang="en-US" sz="2300" dirty="0" err="1"/>
              <a:t>đánh</a:t>
            </a:r>
            <a:r>
              <a:rPr lang="en-US" sz="2300" dirty="0"/>
              <a:t> </a:t>
            </a:r>
            <a:r>
              <a:rPr lang="en-US" sz="2300" dirty="0" err="1"/>
              <a:t>giá</a:t>
            </a:r>
            <a:r>
              <a:rPr lang="en-US" sz="2300" dirty="0"/>
              <a:t> thang </a:t>
            </a:r>
            <a:r>
              <a:rPr lang="en-US" sz="2300" dirty="0" err="1"/>
              <a:t>điểm</a:t>
            </a:r>
            <a:r>
              <a:rPr lang="en-US" sz="2300" dirty="0"/>
              <a:t> </a:t>
            </a:r>
            <a:r>
              <a:rPr lang="en-US" sz="2300" dirty="0" err="1"/>
              <a:t>đau</a:t>
            </a:r>
            <a:r>
              <a:rPr lang="en-US" sz="2300" dirty="0"/>
              <a:t> </a:t>
            </a:r>
            <a:r>
              <a:rPr lang="en-US" sz="2300" dirty="0" err="1"/>
              <a:t>trước</a:t>
            </a:r>
            <a:r>
              <a:rPr lang="en-US" sz="2300" dirty="0"/>
              <a:t> </a:t>
            </a:r>
            <a:r>
              <a:rPr lang="en-US" sz="2300" dirty="0" err="1"/>
              <a:t>mổ</a:t>
            </a:r>
            <a:r>
              <a:rPr lang="en-US" sz="2300" dirty="0"/>
              <a:t> </a:t>
            </a:r>
            <a:r>
              <a:rPr lang="en-US" sz="2300" dirty="0" err="1"/>
              <a:t>phù</a:t>
            </a:r>
            <a:r>
              <a:rPr lang="en-US" sz="2300" dirty="0"/>
              <a:t> </a:t>
            </a:r>
            <a:r>
              <a:rPr lang="en-US" sz="2300" dirty="0" err="1"/>
              <a:t>hợp</a:t>
            </a:r>
            <a:r>
              <a:rPr lang="en-US" sz="2300" dirty="0"/>
              <a:t> </a:t>
            </a:r>
            <a:r>
              <a:rPr lang="en-US" sz="2300" dirty="0" err="1"/>
              <a:t>với</a:t>
            </a:r>
            <a:r>
              <a:rPr lang="en-US" sz="2300" dirty="0"/>
              <a:t> </a:t>
            </a:r>
            <a:r>
              <a:rPr lang="en-US" sz="2300" dirty="0" err="1"/>
              <a:t>tờ</a:t>
            </a:r>
            <a:r>
              <a:rPr lang="en-US" sz="2300" dirty="0"/>
              <a:t> </a:t>
            </a:r>
            <a:r>
              <a:rPr lang="en-US" sz="2300" dirty="0" err="1"/>
              <a:t>điều</a:t>
            </a:r>
            <a:r>
              <a:rPr lang="en-US" sz="2300" dirty="0"/>
              <a:t> </a:t>
            </a:r>
            <a:r>
              <a:rPr lang="en-US" sz="2300" dirty="0" err="1"/>
              <a:t>trị</a:t>
            </a:r>
            <a:r>
              <a:rPr lang="en-US" sz="2300" dirty="0"/>
              <a:t>.</a:t>
            </a:r>
          </a:p>
        </p:txBody>
      </p:sp>
      <p:sp>
        <p:nvSpPr>
          <p:cNvPr id="2" name="AutoShape 2">
            <a:extLst>
              <a:ext uri="{FF2B5EF4-FFF2-40B4-BE49-F238E27FC236}">
                <a16:creationId xmlns:a16="http://schemas.microsoft.com/office/drawing/2014/main" id="{C55961F9-AD0C-42AC-86C3-609504C691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0" name="Picture 9">
            <a:extLst>
              <a:ext uri="{FF2B5EF4-FFF2-40B4-BE49-F238E27FC236}">
                <a16:creationId xmlns:a16="http://schemas.microsoft.com/office/drawing/2014/main" id="{B90338BD-B9EE-4654-B09C-E57779EB4E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4651"/>
          <a:stretch/>
        </p:blipFill>
        <p:spPr>
          <a:xfrm>
            <a:off x="4686299" y="2716577"/>
            <a:ext cx="3924301" cy="3777221"/>
          </a:xfrm>
          <a:prstGeom prst="rect">
            <a:avLst/>
          </a:prstGeom>
        </p:spPr>
      </p:pic>
      <p:pic>
        <p:nvPicPr>
          <p:cNvPr id="12" name="Picture 11">
            <a:extLst>
              <a:ext uri="{FF2B5EF4-FFF2-40B4-BE49-F238E27FC236}">
                <a16:creationId xmlns:a16="http://schemas.microsoft.com/office/drawing/2014/main" id="{6C511875-1B8F-4C70-B1CB-B00A73540E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22" t="4056" r="13630" b="45694"/>
          <a:stretch/>
        </p:blipFill>
        <p:spPr>
          <a:xfrm>
            <a:off x="365022" y="2716577"/>
            <a:ext cx="3924301" cy="3777221"/>
          </a:xfrm>
          <a:prstGeom prst="rect">
            <a:avLst/>
          </a:prstGeom>
        </p:spPr>
      </p:pic>
      <p:sp>
        <p:nvSpPr>
          <p:cNvPr id="15" name="Oval 14">
            <a:extLst>
              <a:ext uri="{FF2B5EF4-FFF2-40B4-BE49-F238E27FC236}">
                <a16:creationId xmlns:a16="http://schemas.microsoft.com/office/drawing/2014/main" id="{24F84EF2-96EC-4315-8C2E-7217757E7C82}"/>
              </a:ext>
            </a:extLst>
          </p:cNvPr>
          <p:cNvSpPr/>
          <p:nvPr/>
        </p:nvSpPr>
        <p:spPr>
          <a:xfrm>
            <a:off x="6553200" y="3231605"/>
            <a:ext cx="994189" cy="167361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3310B96-D44B-4DCE-8390-2637399F58E0}"/>
              </a:ext>
            </a:extLst>
          </p:cNvPr>
          <p:cNvSpPr/>
          <p:nvPr/>
        </p:nvSpPr>
        <p:spPr>
          <a:xfrm rot="16472996">
            <a:off x="415186" y="3487448"/>
            <a:ext cx="476093" cy="83132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032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29029"/>
            <a:ext cx="8686800" cy="707886"/>
          </a:xfrm>
          <a:prstGeom prst="rect">
            <a:avLst/>
          </a:prstGeom>
          <a:solidFill>
            <a:schemeClr val="accent2">
              <a:lumMod val="75000"/>
            </a:schemeClr>
          </a:solidFill>
          <a:ln>
            <a:solidFill>
              <a:schemeClr val="accent1"/>
            </a:solidFill>
          </a:ln>
          <a:scene3d>
            <a:camera prst="orthographicFront"/>
            <a:lightRig rig="threePt" dir="t"/>
          </a:scene3d>
          <a:sp3d>
            <a:bevelT prst="relaxedInset"/>
          </a:sp3d>
        </p:spPr>
        <p:txBody>
          <a:bodyPr wrap="square" rtlCol="0">
            <a:spAutoFit/>
          </a:bodyPr>
          <a:lstStyle/>
          <a:p>
            <a:pPr algn="ctr"/>
            <a:r>
              <a:rPr lang="en-US" sz="4000" b="1" dirty="0">
                <a:solidFill>
                  <a:schemeClr val="bg2">
                    <a:lumMod val="90000"/>
                  </a:schemeClr>
                </a:solidFill>
                <a:cs typeface="Times New Roman" panose="02020603050405020304" pitchFamily="18" charset="0"/>
              </a:rPr>
              <a:t>VẤN ĐỀ TỒN ĐỌNG</a:t>
            </a:r>
          </a:p>
        </p:txBody>
      </p:sp>
      <p:pic>
        <p:nvPicPr>
          <p:cNvPr id="5" name="Picture 4">
            <a:extLst>
              <a:ext uri="{FF2B5EF4-FFF2-40B4-BE49-F238E27FC236}">
                <a16:creationId xmlns:a16="http://schemas.microsoft.com/office/drawing/2014/main" id="{C4C29515-F36A-4F82-B279-B499FFF587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6484" y="838200"/>
            <a:ext cx="4666231" cy="5867400"/>
          </a:xfrm>
          <a:prstGeom prst="rect">
            <a:avLst/>
          </a:prstGeom>
        </p:spPr>
      </p:pic>
      <p:sp>
        <p:nvSpPr>
          <p:cNvPr id="6" name="Oval 5">
            <a:extLst>
              <a:ext uri="{FF2B5EF4-FFF2-40B4-BE49-F238E27FC236}">
                <a16:creationId xmlns:a16="http://schemas.microsoft.com/office/drawing/2014/main" id="{CEAB3358-D056-4A8B-9154-EB1D9C836818}"/>
              </a:ext>
            </a:extLst>
          </p:cNvPr>
          <p:cNvSpPr/>
          <p:nvPr/>
        </p:nvSpPr>
        <p:spPr>
          <a:xfrm rot="16200000">
            <a:off x="2971231" y="4648769"/>
            <a:ext cx="455556" cy="167361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AE65D7-717A-43CA-9071-C829F4515602}"/>
              </a:ext>
            </a:extLst>
          </p:cNvPr>
          <p:cNvSpPr/>
          <p:nvPr/>
        </p:nvSpPr>
        <p:spPr>
          <a:xfrm rot="16200000">
            <a:off x="4876231" y="3962969"/>
            <a:ext cx="455556" cy="167361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443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43000"/>
            <a:ext cx="8458200" cy="5257800"/>
          </a:xfrm>
        </p:spPr>
        <p:txBody>
          <a:bodyPr>
            <a:normAutofit/>
          </a:bodyPr>
          <a:lstStyle/>
          <a:p>
            <a:pPr>
              <a:lnSpc>
                <a:spcPct val="150000"/>
              </a:lnSpc>
              <a:buFont typeface="Wingdings" panose="05000000000000000000" pitchFamily="2" charset="2"/>
              <a:buChar char="Ø"/>
            </a:pPr>
            <a:r>
              <a:rPr lang="vi-VN" sz="2500" dirty="0">
                <a:cs typeface="Times New Roman" panose="02020603050405020304" pitchFamily="18" charset="0"/>
              </a:rPr>
              <a:t>Họ tên</a:t>
            </a:r>
            <a:r>
              <a:rPr lang="en-US" sz="2500" dirty="0">
                <a:cs typeface="Times New Roman" panose="02020603050405020304" pitchFamily="18" charset="0"/>
              </a:rPr>
              <a:t>: CHANG MING S.</a:t>
            </a:r>
            <a:endParaRPr lang="vi-VN" sz="2500" dirty="0">
              <a:cs typeface="Times New Roman" panose="02020603050405020304" pitchFamily="18" charset="0"/>
            </a:endParaRPr>
          </a:p>
          <a:p>
            <a:pPr>
              <a:lnSpc>
                <a:spcPct val="150000"/>
              </a:lnSpc>
              <a:buFont typeface="Wingdings" panose="05000000000000000000" pitchFamily="2" charset="2"/>
              <a:buChar char="Ø"/>
            </a:pPr>
            <a:r>
              <a:rPr lang="vi-VN" sz="2500" dirty="0">
                <a:cs typeface="Times New Roman" panose="02020603050405020304" pitchFamily="18" charset="0"/>
              </a:rPr>
              <a:t>Năm sinh</a:t>
            </a:r>
            <a:r>
              <a:rPr lang="en-US" sz="2500" dirty="0">
                <a:cs typeface="Times New Roman" panose="02020603050405020304" pitchFamily="18" charset="0"/>
              </a:rPr>
              <a:t>: 1966</a:t>
            </a:r>
            <a:endParaRPr lang="vi-VN" sz="2500" dirty="0">
              <a:cs typeface="Times New Roman" panose="02020603050405020304" pitchFamily="18" charset="0"/>
            </a:endParaRPr>
          </a:p>
          <a:p>
            <a:pPr>
              <a:lnSpc>
                <a:spcPct val="150000"/>
              </a:lnSpc>
              <a:buFont typeface="Wingdings" panose="05000000000000000000" pitchFamily="2" charset="2"/>
              <a:buChar char="Ø"/>
            </a:pPr>
            <a:r>
              <a:rPr lang="vi-VN" sz="2500" dirty="0">
                <a:cs typeface="Times New Roman" panose="02020603050405020304" pitchFamily="18" charset="0"/>
              </a:rPr>
              <a:t>Giới tính</a:t>
            </a:r>
            <a:r>
              <a:rPr lang="en-US" sz="2500" dirty="0">
                <a:cs typeface="Times New Roman" panose="02020603050405020304" pitchFamily="18" charset="0"/>
              </a:rPr>
              <a:t>: Nam</a:t>
            </a:r>
          </a:p>
          <a:p>
            <a:pPr>
              <a:lnSpc>
                <a:spcPct val="150000"/>
              </a:lnSpc>
              <a:buFont typeface="Wingdings" panose="05000000000000000000" pitchFamily="2" charset="2"/>
              <a:buChar char="Ø"/>
            </a:pPr>
            <a:r>
              <a:rPr lang="vi-VN" sz="2500" dirty="0">
                <a:cs typeface="Times New Roman" panose="02020603050405020304" pitchFamily="18" charset="0"/>
              </a:rPr>
              <a:t>Địa chỉ</a:t>
            </a:r>
            <a:r>
              <a:rPr lang="en-US" sz="2500" dirty="0">
                <a:cs typeface="Times New Roman" panose="02020603050405020304" pitchFamily="18" charset="0"/>
              </a:rPr>
              <a:t>: CHINA</a:t>
            </a:r>
          </a:p>
          <a:p>
            <a:pPr>
              <a:lnSpc>
                <a:spcPct val="150000"/>
              </a:lnSpc>
              <a:buFont typeface="Wingdings" panose="05000000000000000000" pitchFamily="2" charset="2"/>
              <a:buChar char="Ø"/>
            </a:pPr>
            <a:r>
              <a:rPr lang="vi-VN" sz="2500" dirty="0">
                <a:cs typeface="Times New Roman" panose="02020603050405020304" pitchFamily="18" charset="0"/>
              </a:rPr>
              <a:t>Ngày nhập viện</a:t>
            </a:r>
            <a:r>
              <a:rPr lang="en-US" sz="2500" dirty="0">
                <a:cs typeface="Times New Roman" panose="02020603050405020304" pitchFamily="18" charset="0"/>
              </a:rPr>
              <a:t>: 17/02/2021</a:t>
            </a:r>
            <a:endParaRPr lang="vi-VN" sz="2500" dirty="0">
              <a:cs typeface="Times New Roman" panose="02020603050405020304" pitchFamily="18" charset="0"/>
            </a:endParaRPr>
          </a:p>
          <a:p>
            <a:pPr>
              <a:lnSpc>
                <a:spcPct val="150000"/>
              </a:lnSpc>
              <a:buFont typeface="Wingdings" panose="05000000000000000000" pitchFamily="2" charset="2"/>
              <a:buChar char="Ø"/>
            </a:pPr>
            <a:r>
              <a:rPr lang="vi-VN" sz="2500" dirty="0">
                <a:cs typeface="Times New Roman" panose="02020603050405020304" pitchFamily="18" charset="0"/>
              </a:rPr>
              <a:t>Ngày xuất viện</a:t>
            </a:r>
            <a:r>
              <a:rPr lang="en-US" sz="2500" dirty="0">
                <a:cs typeface="Times New Roman" panose="02020603050405020304" pitchFamily="18" charset="0"/>
              </a:rPr>
              <a:t>: 19/02/2021</a:t>
            </a:r>
          </a:p>
          <a:p>
            <a:pPr>
              <a:lnSpc>
                <a:spcPct val="150000"/>
              </a:lnSpc>
              <a:buFont typeface="Wingdings" panose="05000000000000000000" pitchFamily="2" charset="2"/>
              <a:buChar char="Ø"/>
            </a:pPr>
            <a:r>
              <a:rPr lang="vi-VN" sz="2500" dirty="0">
                <a:cs typeface="Times New Roman" panose="02020603050405020304" pitchFamily="18" charset="0"/>
              </a:rPr>
              <a:t>Số hồ sơ</a:t>
            </a:r>
            <a:r>
              <a:rPr lang="en-US" sz="2500" dirty="0">
                <a:cs typeface="Times New Roman" panose="02020603050405020304" pitchFamily="18" charset="0"/>
              </a:rPr>
              <a:t>: N21-0029228</a:t>
            </a:r>
          </a:p>
          <a:p>
            <a:pPr>
              <a:lnSpc>
                <a:spcPct val="150000"/>
              </a:lnSpc>
              <a:buFont typeface="Wingdings" panose="05000000000000000000" pitchFamily="2" charset="2"/>
              <a:buChar char="Ø"/>
            </a:pPr>
            <a:endParaRPr lang="en-US" sz="2500" dirty="0"/>
          </a:p>
        </p:txBody>
      </p:sp>
      <p:sp>
        <p:nvSpPr>
          <p:cNvPr id="5" name="TextBox 4"/>
          <p:cNvSpPr txBox="1"/>
          <p:nvPr/>
        </p:nvSpPr>
        <p:spPr>
          <a:xfrm>
            <a:off x="76200" y="0"/>
            <a:ext cx="8763000" cy="830997"/>
          </a:xfrm>
          <a:prstGeom prst="rect">
            <a:avLst/>
          </a:prstGeom>
          <a:solidFill>
            <a:srgbClr val="0070C0"/>
          </a:solidFill>
          <a:scene3d>
            <a:camera prst="orthographicFront"/>
            <a:lightRig rig="threePt" dir="t"/>
          </a:scene3d>
          <a:sp3d>
            <a:bevelT prst="relaxedInset"/>
          </a:sp3d>
        </p:spPr>
        <p:txBody>
          <a:bodyPr wrap="square" rtlCol="0">
            <a:spAutoFit/>
          </a:bodyPr>
          <a:lstStyle/>
          <a:p>
            <a:pPr algn="ctr"/>
            <a:r>
              <a:rPr lang="en-US" sz="4800" b="1" dirty="0">
                <a:solidFill>
                  <a:schemeClr val="bg1"/>
                </a:solidFill>
                <a:cs typeface="Times New Roman" panose="02020603050405020304" pitchFamily="18" charset="0"/>
              </a:rPr>
              <a:t>DỮ KIỆN NGƯỜI BỆNH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29029"/>
            <a:ext cx="8686800" cy="707886"/>
          </a:xfrm>
          <a:prstGeom prst="rect">
            <a:avLst/>
          </a:prstGeom>
          <a:solidFill>
            <a:schemeClr val="accent2">
              <a:lumMod val="75000"/>
            </a:schemeClr>
          </a:solidFill>
          <a:ln>
            <a:solidFill>
              <a:schemeClr val="accent1"/>
            </a:solidFill>
          </a:ln>
          <a:scene3d>
            <a:camera prst="orthographicFront"/>
            <a:lightRig rig="threePt" dir="t"/>
          </a:scene3d>
          <a:sp3d>
            <a:bevelT prst="relaxedInset"/>
          </a:sp3d>
        </p:spPr>
        <p:txBody>
          <a:bodyPr wrap="square" rtlCol="0">
            <a:spAutoFit/>
          </a:bodyPr>
          <a:lstStyle/>
          <a:p>
            <a:pPr algn="ctr"/>
            <a:r>
              <a:rPr lang="en-US" sz="4000" b="1" dirty="0">
                <a:solidFill>
                  <a:schemeClr val="bg2">
                    <a:lumMod val="90000"/>
                  </a:schemeClr>
                </a:solidFill>
                <a:cs typeface="Times New Roman" panose="02020603050405020304" pitchFamily="18" charset="0"/>
              </a:rPr>
              <a:t>VẤN ĐỀ TỒN ĐỌNG</a:t>
            </a:r>
          </a:p>
        </p:txBody>
      </p:sp>
      <p:sp>
        <p:nvSpPr>
          <p:cNvPr id="4" name="Rectangle 3"/>
          <p:cNvSpPr/>
          <p:nvPr/>
        </p:nvSpPr>
        <p:spPr>
          <a:xfrm>
            <a:off x="228600" y="914400"/>
            <a:ext cx="8534400" cy="1175258"/>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500" dirty="0" err="1"/>
              <a:t>Thiếu</a:t>
            </a:r>
            <a:r>
              <a:rPr lang="en-US" sz="2500" dirty="0"/>
              <a:t> </a:t>
            </a:r>
            <a:r>
              <a:rPr lang="en-US" sz="2500" dirty="0" err="1"/>
              <a:t>chữ</a:t>
            </a:r>
            <a:r>
              <a:rPr lang="en-US" sz="2500" dirty="0"/>
              <a:t> </a:t>
            </a:r>
            <a:r>
              <a:rPr lang="en-US" sz="2500" dirty="0" err="1"/>
              <a:t>ký</a:t>
            </a:r>
            <a:r>
              <a:rPr lang="en-US" sz="2500" dirty="0"/>
              <a:t> </a:t>
            </a:r>
            <a:r>
              <a:rPr lang="en-US" sz="2500" dirty="0" err="1"/>
              <a:t>điều</a:t>
            </a:r>
            <a:r>
              <a:rPr lang="en-US" sz="2500" dirty="0"/>
              <a:t> </a:t>
            </a:r>
            <a:r>
              <a:rPr lang="en-US" sz="2500" dirty="0" err="1"/>
              <a:t>dưỡng</a:t>
            </a:r>
            <a:r>
              <a:rPr lang="en-US" sz="2500" dirty="0"/>
              <a:t> </a:t>
            </a:r>
            <a:r>
              <a:rPr lang="en-US" sz="2500" dirty="0" err="1"/>
              <a:t>tư</a:t>
            </a:r>
            <a:r>
              <a:rPr lang="en-US" sz="2500" dirty="0"/>
              <a:t> </a:t>
            </a:r>
            <a:r>
              <a:rPr lang="en-US" sz="2500" dirty="0" err="1"/>
              <a:t>vấn</a:t>
            </a:r>
            <a:r>
              <a:rPr lang="en-US" sz="2500" dirty="0"/>
              <a:t> </a:t>
            </a:r>
            <a:r>
              <a:rPr lang="en-US" sz="2500" dirty="0" err="1"/>
              <a:t>cho</a:t>
            </a:r>
            <a:r>
              <a:rPr lang="en-US" sz="2500" dirty="0"/>
              <a:t> NB </a:t>
            </a:r>
            <a:r>
              <a:rPr lang="en-US" sz="2500" dirty="0" err="1"/>
              <a:t>khi</a:t>
            </a:r>
            <a:r>
              <a:rPr lang="en-US" sz="2500" dirty="0"/>
              <a:t> </a:t>
            </a:r>
            <a:r>
              <a:rPr lang="en-US" sz="2500" dirty="0" err="1"/>
              <a:t>nằm</a:t>
            </a:r>
            <a:r>
              <a:rPr lang="en-US" sz="2500" dirty="0"/>
              <a:t> </a:t>
            </a:r>
            <a:r>
              <a:rPr lang="en-US" sz="2500" dirty="0" err="1"/>
              <a:t>viện</a:t>
            </a:r>
            <a:r>
              <a:rPr lang="en-US" sz="2500" dirty="0"/>
              <a:t> (</a:t>
            </a:r>
            <a:r>
              <a:rPr lang="en-US" sz="2500" dirty="0" err="1"/>
              <a:t>sau</a:t>
            </a:r>
            <a:r>
              <a:rPr lang="en-US" sz="2500" dirty="0"/>
              <a:t> </a:t>
            </a:r>
            <a:r>
              <a:rPr lang="en-US" sz="2500" dirty="0" err="1"/>
              <a:t>mổ</a:t>
            </a:r>
            <a:r>
              <a:rPr lang="en-US" sz="2500" dirty="0"/>
              <a:t>).</a:t>
            </a:r>
          </a:p>
        </p:txBody>
      </p:sp>
      <p:pic>
        <p:nvPicPr>
          <p:cNvPr id="6" name="Picture 5">
            <a:extLst>
              <a:ext uri="{FF2B5EF4-FFF2-40B4-BE49-F238E27FC236}">
                <a16:creationId xmlns:a16="http://schemas.microsoft.com/office/drawing/2014/main" id="{CEFA0193-EF2F-48AC-9402-04CC166B3B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185752" y="589706"/>
            <a:ext cx="4467696" cy="7467600"/>
          </a:xfrm>
          <a:prstGeom prst="rect">
            <a:avLst/>
          </a:prstGeom>
        </p:spPr>
      </p:pic>
      <p:sp>
        <p:nvSpPr>
          <p:cNvPr id="7" name="Oval 6">
            <a:extLst>
              <a:ext uri="{FF2B5EF4-FFF2-40B4-BE49-F238E27FC236}">
                <a16:creationId xmlns:a16="http://schemas.microsoft.com/office/drawing/2014/main" id="{728F731D-0090-445A-8BDB-54B115208754}"/>
              </a:ext>
            </a:extLst>
          </p:cNvPr>
          <p:cNvSpPr/>
          <p:nvPr/>
        </p:nvSpPr>
        <p:spPr>
          <a:xfrm>
            <a:off x="7168033" y="3263022"/>
            <a:ext cx="455556" cy="167361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2628770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29029"/>
            <a:ext cx="8686800" cy="707886"/>
          </a:xfrm>
          <a:prstGeom prst="rect">
            <a:avLst/>
          </a:prstGeom>
          <a:solidFill>
            <a:schemeClr val="accent2">
              <a:lumMod val="75000"/>
            </a:schemeClr>
          </a:solidFill>
          <a:ln>
            <a:solidFill>
              <a:schemeClr val="accent1"/>
            </a:solidFill>
          </a:ln>
          <a:scene3d>
            <a:camera prst="orthographicFront"/>
            <a:lightRig rig="threePt" dir="t"/>
          </a:scene3d>
          <a:sp3d>
            <a:bevelT prst="relaxedInset"/>
          </a:sp3d>
        </p:spPr>
        <p:txBody>
          <a:bodyPr wrap="square" rtlCol="0">
            <a:spAutoFit/>
          </a:bodyPr>
          <a:lstStyle/>
          <a:p>
            <a:pPr algn="ctr"/>
            <a:r>
              <a:rPr lang="en-US" sz="4000" b="1" dirty="0">
                <a:solidFill>
                  <a:schemeClr val="bg2">
                    <a:lumMod val="90000"/>
                  </a:schemeClr>
                </a:solidFill>
                <a:cs typeface="Times New Roman" panose="02020603050405020304" pitchFamily="18" charset="0"/>
              </a:rPr>
              <a:t>VẤN ĐỀ TỒN ĐỌNG</a:t>
            </a:r>
          </a:p>
        </p:txBody>
      </p:sp>
      <p:pic>
        <p:nvPicPr>
          <p:cNvPr id="6" name="Picture 5">
            <a:extLst>
              <a:ext uri="{FF2B5EF4-FFF2-40B4-BE49-F238E27FC236}">
                <a16:creationId xmlns:a16="http://schemas.microsoft.com/office/drawing/2014/main" id="{617CCE5D-3B24-4E94-8E55-48A808322A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04" r="3704"/>
          <a:stretch/>
        </p:blipFill>
        <p:spPr>
          <a:xfrm>
            <a:off x="1600200" y="1743071"/>
            <a:ext cx="5177118" cy="5029200"/>
          </a:xfrm>
          <a:prstGeom prst="rect">
            <a:avLst/>
          </a:prstGeom>
        </p:spPr>
      </p:pic>
      <p:sp>
        <p:nvSpPr>
          <p:cNvPr id="7" name="Rectangle 6">
            <a:extLst>
              <a:ext uri="{FF2B5EF4-FFF2-40B4-BE49-F238E27FC236}">
                <a16:creationId xmlns:a16="http://schemas.microsoft.com/office/drawing/2014/main" id="{36473F39-2969-4AC3-AAC1-C041EA6D487F}"/>
              </a:ext>
            </a:extLst>
          </p:cNvPr>
          <p:cNvSpPr/>
          <p:nvPr/>
        </p:nvSpPr>
        <p:spPr>
          <a:xfrm>
            <a:off x="228600" y="577342"/>
            <a:ext cx="8534400" cy="1175258"/>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500" dirty="0" err="1"/>
              <a:t>Chưa</a:t>
            </a:r>
            <a:r>
              <a:rPr lang="en-US" sz="2500" dirty="0"/>
              <a:t> </a:t>
            </a:r>
            <a:r>
              <a:rPr lang="en-US" sz="2500" dirty="0" err="1"/>
              <a:t>ghi</a:t>
            </a:r>
            <a:r>
              <a:rPr lang="en-US" sz="2500" dirty="0"/>
              <a:t> </a:t>
            </a:r>
            <a:r>
              <a:rPr lang="en-US" sz="2500" dirty="0" err="1"/>
              <a:t>nhận</a:t>
            </a:r>
            <a:r>
              <a:rPr lang="en-US" sz="2500" dirty="0"/>
              <a:t> </a:t>
            </a:r>
            <a:r>
              <a:rPr lang="en-US" sz="2500" dirty="0" err="1"/>
              <a:t>tình</a:t>
            </a:r>
            <a:r>
              <a:rPr lang="en-US" sz="2500" dirty="0"/>
              <a:t> </a:t>
            </a:r>
            <a:r>
              <a:rPr lang="en-US" sz="2500" dirty="0" err="1"/>
              <a:t>trạng</a:t>
            </a:r>
            <a:r>
              <a:rPr lang="en-US" sz="2500" dirty="0"/>
              <a:t> </a:t>
            </a:r>
            <a:r>
              <a:rPr lang="en-US" sz="2500" dirty="0" err="1"/>
              <a:t>vết</a:t>
            </a:r>
            <a:r>
              <a:rPr lang="en-US" sz="2500" dirty="0"/>
              <a:t> </a:t>
            </a:r>
            <a:r>
              <a:rPr lang="en-US" sz="2500" dirty="0" err="1"/>
              <a:t>mổ</a:t>
            </a:r>
            <a:r>
              <a:rPr lang="en-US" sz="2500" dirty="0"/>
              <a:t> </a:t>
            </a:r>
            <a:r>
              <a:rPr lang="en-US" sz="2500" dirty="0" err="1"/>
              <a:t>liên</a:t>
            </a:r>
            <a:r>
              <a:rPr lang="en-US" sz="2500" dirty="0"/>
              <a:t> </a:t>
            </a:r>
            <a:r>
              <a:rPr lang="en-US" sz="2500" dirty="0" err="1"/>
              <a:t>tục</a:t>
            </a:r>
            <a:r>
              <a:rPr lang="en-US" sz="2500" dirty="0"/>
              <a:t> </a:t>
            </a:r>
            <a:r>
              <a:rPr lang="en-US" sz="2500" dirty="0" err="1"/>
              <a:t>mỗi</a:t>
            </a:r>
            <a:r>
              <a:rPr lang="en-US" sz="2500" dirty="0"/>
              <a:t> ca </a:t>
            </a:r>
            <a:r>
              <a:rPr lang="en-US" sz="2500" dirty="0" err="1"/>
              <a:t>trực</a:t>
            </a:r>
            <a:endParaRPr lang="en-US" sz="2500" dirty="0"/>
          </a:p>
          <a:p>
            <a:pPr marL="342900" indent="-342900">
              <a:lnSpc>
                <a:spcPct val="150000"/>
              </a:lnSpc>
              <a:buFont typeface="Wingdings" panose="05000000000000000000" pitchFamily="2" charset="2"/>
              <a:buChar char="Ø"/>
            </a:pPr>
            <a:r>
              <a:rPr lang="en-US" sz="2500" dirty="0" err="1"/>
              <a:t>Chưa</a:t>
            </a:r>
            <a:r>
              <a:rPr lang="en-US" sz="2500" dirty="0"/>
              <a:t> </a:t>
            </a:r>
            <a:r>
              <a:rPr lang="en-US" sz="2500" dirty="0" err="1"/>
              <a:t>đánh</a:t>
            </a:r>
            <a:r>
              <a:rPr lang="en-US" sz="2500" dirty="0"/>
              <a:t> </a:t>
            </a:r>
            <a:r>
              <a:rPr lang="en-US" sz="2500" dirty="0" err="1"/>
              <a:t>giá</a:t>
            </a:r>
            <a:r>
              <a:rPr lang="en-US" sz="2500" dirty="0"/>
              <a:t> </a:t>
            </a:r>
            <a:r>
              <a:rPr lang="en-US" sz="2500" dirty="0" err="1"/>
              <a:t>tình</a:t>
            </a:r>
            <a:r>
              <a:rPr lang="en-US" sz="2500" dirty="0"/>
              <a:t> </a:t>
            </a:r>
            <a:r>
              <a:rPr lang="en-US" sz="2500" dirty="0" err="1"/>
              <a:t>trạng</a:t>
            </a:r>
            <a:r>
              <a:rPr lang="en-US" sz="2500" dirty="0"/>
              <a:t> </a:t>
            </a:r>
            <a:r>
              <a:rPr lang="en-US" sz="2500" dirty="0" err="1"/>
              <a:t>sưng</a:t>
            </a:r>
            <a:r>
              <a:rPr lang="en-US" sz="2500" dirty="0"/>
              <a:t> </a:t>
            </a:r>
            <a:r>
              <a:rPr lang="en-US" sz="2500" dirty="0" err="1"/>
              <a:t>cạnh</a:t>
            </a:r>
            <a:r>
              <a:rPr lang="en-US" sz="2500" dirty="0"/>
              <a:t> </a:t>
            </a:r>
            <a:r>
              <a:rPr lang="en-US" sz="2500" dirty="0" err="1"/>
              <a:t>hậu</a:t>
            </a:r>
            <a:r>
              <a:rPr lang="en-US" sz="2500" dirty="0"/>
              <a:t> </a:t>
            </a:r>
            <a:r>
              <a:rPr lang="en-US" sz="2500" dirty="0" err="1"/>
              <a:t>môn</a:t>
            </a:r>
            <a:r>
              <a:rPr lang="en-US" sz="2500" dirty="0"/>
              <a:t> </a:t>
            </a:r>
            <a:r>
              <a:rPr lang="en-US" sz="2500" dirty="0" err="1"/>
              <a:t>trước</a:t>
            </a:r>
            <a:r>
              <a:rPr lang="en-US" sz="2500" dirty="0"/>
              <a:t> </a:t>
            </a:r>
            <a:r>
              <a:rPr lang="en-US" sz="2500" dirty="0" err="1"/>
              <a:t>mổ</a:t>
            </a:r>
            <a:r>
              <a:rPr lang="en-US" sz="2500" dirty="0"/>
              <a:t>.</a:t>
            </a:r>
          </a:p>
        </p:txBody>
      </p:sp>
      <p:sp>
        <p:nvSpPr>
          <p:cNvPr id="9" name="Oval 8">
            <a:extLst>
              <a:ext uri="{FF2B5EF4-FFF2-40B4-BE49-F238E27FC236}">
                <a16:creationId xmlns:a16="http://schemas.microsoft.com/office/drawing/2014/main" id="{9DF42A1D-9E69-40E7-999F-A618B6B598FC}"/>
              </a:ext>
            </a:extLst>
          </p:cNvPr>
          <p:cNvSpPr/>
          <p:nvPr/>
        </p:nvSpPr>
        <p:spPr>
          <a:xfrm rot="16200000">
            <a:off x="4905680" y="2229082"/>
            <a:ext cx="455556" cy="238056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3852734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29029"/>
            <a:ext cx="8686800" cy="707886"/>
          </a:xfrm>
          <a:prstGeom prst="rect">
            <a:avLst/>
          </a:prstGeom>
          <a:solidFill>
            <a:schemeClr val="accent2">
              <a:lumMod val="75000"/>
            </a:schemeClr>
          </a:solidFill>
          <a:ln>
            <a:solidFill>
              <a:schemeClr val="accent1"/>
            </a:solidFill>
          </a:ln>
          <a:scene3d>
            <a:camera prst="orthographicFront"/>
            <a:lightRig rig="threePt" dir="t"/>
          </a:scene3d>
          <a:sp3d>
            <a:bevelT prst="relaxedInset"/>
          </a:sp3d>
        </p:spPr>
        <p:txBody>
          <a:bodyPr wrap="square" rtlCol="0">
            <a:spAutoFit/>
          </a:bodyPr>
          <a:lstStyle/>
          <a:p>
            <a:pPr algn="ctr"/>
            <a:r>
              <a:rPr lang="en-US" sz="4000" b="1" dirty="0">
                <a:solidFill>
                  <a:schemeClr val="bg2">
                    <a:lumMod val="90000"/>
                  </a:schemeClr>
                </a:solidFill>
                <a:cs typeface="Times New Roman" panose="02020603050405020304" pitchFamily="18" charset="0"/>
              </a:rPr>
              <a:t>VẤN ĐỀ TỒN ĐỌNG</a:t>
            </a:r>
          </a:p>
        </p:txBody>
      </p:sp>
      <p:sp>
        <p:nvSpPr>
          <p:cNvPr id="4" name="Rectangle 3"/>
          <p:cNvSpPr/>
          <p:nvPr/>
        </p:nvSpPr>
        <p:spPr>
          <a:xfrm>
            <a:off x="76200" y="736915"/>
            <a:ext cx="8458200" cy="598177"/>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500" dirty="0" err="1"/>
              <a:t>Chưa</a:t>
            </a:r>
            <a:r>
              <a:rPr lang="en-US" sz="2500" dirty="0"/>
              <a:t> </a:t>
            </a:r>
            <a:r>
              <a:rPr lang="en-US" sz="2500" dirty="0" err="1"/>
              <a:t>ghi</a:t>
            </a:r>
            <a:r>
              <a:rPr lang="en-US" sz="2500" dirty="0"/>
              <a:t> </a:t>
            </a:r>
            <a:r>
              <a:rPr lang="en-US" sz="2500" dirty="0" err="1"/>
              <a:t>nhận</a:t>
            </a:r>
            <a:r>
              <a:rPr lang="en-US" sz="2500" dirty="0"/>
              <a:t> </a:t>
            </a:r>
            <a:r>
              <a:rPr lang="en-US" sz="2500" dirty="0" err="1"/>
              <a:t>vị</a:t>
            </a:r>
            <a:r>
              <a:rPr lang="en-US" sz="2500" dirty="0"/>
              <a:t> </a:t>
            </a:r>
            <a:r>
              <a:rPr lang="en-US" sz="2500" dirty="0" err="1"/>
              <a:t>trí</a:t>
            </a:r>
            <a:r>
              <a:rPr lang="en-US" sz="2500" dirty="0"/>
              <a:t>, </a:t>
            </a:r>
            <a:r>
              <a:rPr lang="en-US" sz="2500" dirty="0" err="1"/>
              <a:t>nguyên</a:t>
            </a:r>
            <a:r>
              <a:rPr lang="en-US" sz="2500" dirty="0"/>
              <a:t> </a:t>
            </a:r>
            <a:r>
              <a:rPr lang="en-US" sz="2500" dirty="0" err="1"/>
              <a:t>nhân</a:t>
            </a:r>
            <a:r>
              <a:rPr lang="en-US" sz="2500" dirty="0"/>
              <a:t> </a:t>
            </a:r>
            <a:r>
              <a:rPr lang="en-US" sz="2500" dirty="0" err="1"/>
              <a:t>của</a:t>
            </a:r>
            <a:r>
              <a:rPr lang="en-US" sz="2500" dirty="0"/>
              <a:t> </a:t>
            </a:r>
            <a:r>
              <a:rPr lang="en-US" sz="2500" dirty="0" err="1"/>
              <a:t>vết</a:t>
            </a:r>
            <a:r>
              <a:rPr lang="en-US" sz="2500" dirty="0"/>
              <a:t> </a:t>
            </a:r>
            <a:r>
              <a:rPr lang="en-US" sz="2500" dirty="0" err="1"/>
              <a:t>thương</a:t>
            </a:r>
            <a:endParaRPr lang="en-US" sz="2500" dirty="0"/>
          </a:p>
        </p:txBody>
      </p:sp>
      <p:pic>
        <p:nvPicPr>
          <p:cNvPr id="7" name="Picture 6">
            <a:extLst>
              <a:ext uri="{FF2B5EF4-FFF2-40B4-BE49-F238E27FC236}">
                <a16:creationId xmlns:a16="http://schemas.microsoft.com/office/drawing/2014/main" id="{9F745F61-0C36-42D3-9DC2-C425A73574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1559748"/>
            <a:ext cx="4648200" cy="5269223"/>
          </a:xfrm>
          <a:prstGeom prst="rect">
            <a:avLst/>
          </a:prstGeom>
        </p:spPr>
      </p:pic>
    </p:spTree>
    <p:extLst>
      <p:ext uri="{BB962C8B-B14F-4D97-AF65-F5344CB8AC3E}">
        <p14:creationId xmlns:p14="http://schemas.microsoft.com/office/powerpoint/2010/main" val="3890829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76200" y="0"/>
            <a:ext cx="8686800" cy="838200"/>
          </a:xfrm>
          <a:prstGeom prst="rect">
            <a:avLst/>
          </a:prstGeom>
          <a:solidFill>
            <a:schemeClr val="accent2">
              <a:lumMod val="75000"/>
            </a:schemeClr>
          </a:solidFill>
          <a:ln w="25400" cap="flat" cmpd="sng" algn="ctr">
            <a:solidFill>
              <a:schemeClr val="accent5">
                <a:lumMod val="20000"/>
                <a:lumOff val="8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eaLnBrk="1" latinLnBrk="0" hangingPunct="1">
              <a:spcBef>
                <a:spcPct val="0"/>
              </a:spcBef>
              <a:buNone/>
              <a:defRPr kumimoji="0" sz="3000" b="0" kern="1200" cap="sm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800" b="1" dirty="0" err="1">
                <a:solidFill>
                  <a:schemeClr val="bg2">
                    <a:lumMod val="90000"/>
                  </a:schemeClr>
                </a:solidFill>
                <a:latin typeface="+mj-lt"/>
                <a:cs typeface="Times New Roman" panose="02020603050405020304" pitchFamily="18" charset="0"/>
              </a:rPr>
              <a:t>Giáo</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dục</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sức</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khỏe</a:t>
            </a:r>
            <a:endParaRPr lang="en-US" sz="4800" b="1" dirty="0">
              <a:solidFill>
                <a:schemeClr val="bg2">
                  <a:lumMod val="90000"/>
                </a:schemeClr>
              </a:solidFill>
              <a:cs typeface="Times New Roman" panose="02020603050405020304" pitchFamily="18" charset="0"/>
            </a:endParaRPr>
          </a:p>
        </p:txBody>
      </p:sp>
      <p:sp>
        <p:nvSpPr>
          <p:cNvPr id="5" name="Rectangle 2">
            <a:extLst>
              <a:ext uri="{FF2B5EF4-FFF2-40B4-BE49-F238E27FC236}">
                <a16:creationId xmlns:a16="http://schemas.microsoft.com/office/drawing/2014/main" id="{CD05767D-2ED7-457D-82DB-AFE5C93C0922}"/>
              </a:ext>
            </a:extLst>
          </p:cNvPr>
          <p:cNvSpPr txBox="1">
            <a:spLocks noChangeArrowheads="1"/>
          </p:cNvSpPr>
          <p:nvPr/>
        </p:nvSpPr>
        <p:spPr>
          <a:xfrm>
            <a:off x="508982" y="1143000"/>
            <a:ext cx="8126036" cy="5135562"/>
          </a:xfrm>
          <a:prstGeom prst="rect">
            <a:avLst/>
          </a:prstGeom>
        </p:spPr>
        <p:txBody>
          <a:bodyPr vert="horz" lIns="85020" tIns="42510" rIns="85020" bIns="42510"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lvl="2"/>
            <a:r>
              <a:rPr lang="en-US" sz="2800" kern="0" dirty="0">
                <a:solidFill>
                  <a:sysClr val="windowText" lastClr="000000"/>
                </a:solidFill>
                <a:latin typeface="+mj-lt"/>
              </a:rPr>
              <a:t/>
            </a:r>
            <a:br>
              <a:rPr lang="en-US" sz="2800" kern="0" dirty="0">
                <a:solidFill>
                  <a:sysClr val="windowText" lastClr="000000"/>
                </a:solidFill>
                <a:latin typeface="+mj-lt"/>
              </a:rPr>
            </a:br>
            <a:endParaRPr lang="en-US" sz="2800" kern="0" dirty="0">
              <a:solidFill>
                <a:sysClr val="windowText" lastClr="000000"/>
              </a:solidFill>
              <a:latin typeface="+mj-lt"/>
            </a:endParaRPr>
          </a:p>
        </p:txBody>
      </p:sp>
      <p:sp>
        <p:nvSpPr>
          <p:cNvPr id="4" name="Rectangle 3">
            <a:extLst>
              <a:ext uri="{FF2B5EF4-FFF2-40B4-BE49-F238E27FC236}">
                <a16:creationId xmlns:a16="http://schemas.microsoft.com/office/drawing/2014/main" id="{7995F288-EA24-45E2-B8A4-413AB573AB43}"/>
              </a:ext>
            </a:extLst>
          </p:cNvPr>
          <p:cNvSpPr/>
          <p:nvPr/>
        </p:nvSpPr>
        <p:spPr>
          <a:xfrm>
            <a:off x="76200" y="6453187"/>
            <a:ext cx="8686800" cy="26034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buClr>
                <a:schemeClr val="tx1">
                  <a:lumMod val="75000"/>
                  <a:lumOff val="25000"/>
                </a:schemeClr>
              </a:buClr>
              <a:buSzPct val="100000"/>
            </a:pPr>
            <a:r>
              <a:rPr lang="en-US" sz="1600" dirty="0" err="1">
                <a:latin typeface="+mj-lt"/>
                <a:cs typeface="Times New Roman" panose="02020603050405020304" pitchFamily="18" charset="0"/>
              </a:rPr>
              <a:t>Khoa</a:t>
            </a:r>
            <a:r>
              <a:rPr lang="en-US" sz="1600" dirty="0">
                <a:latin typeface="+mj-lt"/>
                <a:cs typeface="Times New Roman" panose="02020603050405020304" pitchFamily="18" charset="0"/>
              </a:rPr>
              <a:t> </a:t>
            </a:r>
            <a:r>
              <a:rPr lang="en-US" sz="1600" dirty="0" err="1">
                <a:latin typeface="+mj-lt"/>
                <a:cs typeface="Times New Roman" panose="02020603050405020304" pitchFamily="18" charset="0"/>
              </a:rPr>
              <a:t>Hậu</a:t>
            </a:r>
            <a:r>
              <a:rPr lang="en-US" sz="1600" dirty="0">
                <a:latin typeface="+mj-lt"/>
                <a:cs typeface="Times New Roman" panose="02020603050405020304" pitchFamily="18" charset="0"/>
              </a:rPr>
              <a:t> </a:t>
            </a:r>
            <a:r>
              <a:rPr lang="en-US" sz="1600" dirty="0" err="1">
                <a:latin typeface="+mj-lt"/>
                <a:cs typeface="Times New Roman" panose="02020603050405020304" pitchFamily="18" charset="0"/>
              </a:rPr>
              <a:t>Môn</a:t>
            </a:r>
            <a:r>
              <a:rPr lang="en-US" sz="1600" dirty="0">
                <a:latin typeface="+mj-lt"/>
                <a:cs typeface="Times New Roman" panose="02020603050405020304" pitchFamily="18" charset="0"/>
              </a:rPr>
              <a:t> </a:t>
            </a:r>
            <a:r>
              <a:rPr lang="en-US" sz="1600" dirty="0" err="1">
                <a:latin typeface="+mj-lt"/>
                <a:cs typeface="Times New Roman" panose="02020603050405020304" pitchFamily="18" charset="0"/>
              </a:rPr>
              <a:t>Trực</a:t>
            </a:r>
            <a:r>
              <a:rPr lang="en-US" sz="1600" dirty="0">
                <a:latin typeface="+mj-lt"/>
                <a:cs typeface="Times New Roman" panose="02020603050405020304" pitchFamily="18" charset="0"/>
              </a:rPr>
              <a:t> </a:t>
            </a:r>
            <a:r>
              <a:rPr lang="en-US" sz="1600" dirty="0" err="1">
                <a:latin typeface="+mj-lt"/>
                <a:cs typeface="Times New Roman" panose="02020603050405020304" pitchFamily="18" charset="0"/>
              </a:rPr>
              <a:t>Tràng</a:t>
            </a:r>
            <a:r>
              <a:rPr lang="en-US" sz="1600" dirty="0">
                <a:latin typeface="+mj-lt"/>
                <a:cs typeface="Times New Roman" panose="02020603050405020304" pitchFamily="18" charset="0"/>
              </a:rPr>
              <a:t>, </a:t>
            </a:r>
            <a:r>
              <a:rPr lang="en-US" sz="1600" i="1" dirty="0" err="1">
                <a:latin typeface="+mj-lt"/>
                <a:cs typeface="Times New Roman" panose="02020603050405020304" pitchFamily="18" charset="0"/>
              </a:rPr>
              <a:t>Tài</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liệu</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Giáo</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dục</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sức</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khỏe</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sau</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mổ</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Rò</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hậu</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môn</a:t>
            </a:r>
            <a:r>
              <a:rPr lang="en-US" sz="1600" i="1" dirty="0">
                <a:latin typeface="+mj-lt"/>
                <a:cs typeface="Times New Roman" panose="02020603050405020304" pitchFamily="18" charset="0"/>
              </a:rPr>
              <a:t> – </a:t>
            </a:r>
            <a:r>
              <a:rPr lang="en-US" sz="1600" i="1" dirty="0" err="1">
                <a:latin typeface="+mj-lt"/>
                <a:cs typeface="Times New Roman" panose="02020603050405020304" pitchFamily="18" charset="0"/>
              </a:rPr>
              <a:t>Áp</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xe</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hậu</a:t>
            </a:r>
            <a:r>
              <a:rPr lang="en-US" sz="1600" i="1" dirty="0">
                <a:latin typeface="+mj-lt"/>
                <a:cs typeface="Times New Roman" panose="02020603050405020304" pitchFamily="18" charset="0"/>
              </a:rPr>
              <a:t> </a:t>
            </a:r>
            <a:r>
              <a:rPr lang="en-US" sz="1600" i="1" dirty="0" err="1">
                <a:latin typeface="+mj-lt"/>
                <a:cs typeface="Times New Roman" panose="02020603050405020304" pitchFamily="18" charset="0"/>
              </a:rPr>
              <a:t>môn</a:t>
            </a:r>
            <a:endParaRPr lang="en-US" sz="1600" i="1" dirty="0">
              <a:latin typeface="+mj-lt"/>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82" y="1012824"/>
            <a:ext cx="7583358" cy="5265737"/>
          </a:xfrm>
          <a:prstGeom prst="rect">
            <a:avLst/>
          </a:prstGeom>
        </p:spPr>
      </p:pic>
    </p:spTree>
    <p:extLst>
      <p:ext uri="{BB962C8B-B14F-4D97-AF65-F5344CB8AC3E}">
        <p14:creationId xmlns:p14="http://schemas.microsoft.com/office/powerpoint/2010/main" val="217905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D05767D-2ED7-457D-82DB-AFE5C93C0922}"/>
              </a:ext>
            </a:extLst>
          </p:cNvPr>
          <p:cNvSpPr txBox="1">
            <a:spLocks noChangeArrowheads="1"/>
          </p:cNvSpPr>
          <p:nvPr/>
        </p:nvSpPr>
        <p:spPr>
          <a:xfrm>
            <a:off x="508982" y="1143000"/>
            <a:ext cx="8126036" cy="5135562"/>
          </a:xfrm>
          <a:prstGeom prst="rect">
            <a:avLst/>
          </a:prstGeom>
        </p:spPr>
        <p:txBody>
          <a:bodyPr vert="horz" lIns="85020" tIns="42510" rIns="85020" bIns="42510"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lvl="2"/>
            <a:r>
              <a:rPr lang="en-US" sz="2800" kern="0" dirty="0">
                <a:solidFill>
                  <a:sysClr val="windowText" lastClr="000000"/>
                </a:solidFill>
                <a:latin typeface="+mj-lt"/>
              </a:rPr>
              <a:t/>
            </a:r>
            <a:br>
              <a:rPr lang="en-US" sz="2800" kern="0" dirty="0">
                <a:solidFill>
                  <a:sysClr val="windowText" lastClr="000000"/>
                </a:solidFill>
                <a:latin typeface="+mj-lt"/>
              </a:rPr>
            </a:br>
            <a:endParaRPr lang="en-US" sz="2800" kern="0" dirty="0">
              <a:solidFill>
                <a:sysClr val="windowText" lastClr="000000"/>
              </a:solidFill>
              <a:latin typeface="+mj-lt"/>
            </a:endParaRPr>
          </a:p>
        </p:txBody>
      </p:sp>
      <p:sp>
        <p:nvSpPr>
          <p:cNvPr id="8" name="TextBox 7">
            <a:extLst>
              <a:ext uri="{FF2B5EF4-FFF2-40B4-BE49-F238E27FC236}">
                <a16:creationId xmlns:a16="http://schemas.microsoft.com/office/drawing/2014/main" id="{4AF74C70-5B51-4972-B8A9-BCC685A32116}"/>
              </a:ext>
            </a:extLst>
          </p:cNvPr>
          <p:cNvSpPr txBox="1"/>
          <p:nvPr/>
        </p:nvSpPr>
        <p:spPr>
          <a:xfrm>
            <a:off x="696003" y="1855381"/>
            <a:ext cx="7751994" cy="3554819"/>
          </a:xfrm>
          <a:prstGeom prst="rect">
            <a:avLst/>
          </a:prstGeom>
          <a:noFill/>
        </p:spPr>
        <p:txBody>
          <a:bodyPr wrap="square">
            <a:spAutoFit/>
          </a:bodyPr>
          <a:lstStyle/>
          <a:p>
            <a:pPr marL="457200" lvl="0" indent="-457200">
              <a:lnSpc>
                <a:spcPct val="150000"/>
              </a:lnSpc>
              <a:buFont typeface="+mj-lt"/>
              <a:buAutoNum type="arabicPeriod"/>
            </a:pPr>
            <a:r>
              <a:rPr lang="en-GB" sz="2500" b="1" dirty="0" err="1"/>
              <a:t>Vận</a:t>
            </a:r>
            <a:r>
              <a:rPr lang="en-GB" sz="2500" b="1" dirty="0"/>
              <a:t> </a:t>
            </a:r>
            <a:r>
              <a:rPr lang="en-GB" sz="2500" b="1" dirty="0" err="1"/>
              <a:t>động</a:t>
            </a:r>
            <a:endParaRPr lang="en-US" sz="2500" dirty="0"/>
          </a:p>
          <a:p>
            <a:pPr marL="342900" lvl="0" indent="-342900">
              <a:lnSpc>
                <a:spcPct val="150000"/>
              </a:lnSpc>
              <a:buFontTx/>
              <a:buChar char="-"/>
            </a:pPr>
            <a:r>
              <a:rPr lang="en-US" sz="2500" dirty="0" err="1"/>
              <a:t>Sau</a:t>
            </a:r>
            <a:r>
              <a:rPr lang="en-US" sz="2500" dirty="0"/>
              <a:t> </a:t>
            </a:r>
            <a:r>
              <a:rPr lang="en-US" sz="2500" dirty="0" err="1"/>
              <a:t>khi</a:t>
            </a:r>
            <a:r>
              <a:rPr lang="en-US" sz="2500" dirty="0"/>
              <a:t> </a:t>
            </a:r>
            <a:r>
              <a:rPr lang="en-US" sz="2500" dirty="0" err="1"/>
              <a:t>được</a:t>
            </a:r>
            <a:r>
              <a:rPr lang="en-US" sz="2500" dirty="0"/>
              <a:t> </a:t>
            </a:r>
            <a:r>
              <a:rPr lang="en-US" sz="2500" dirty="0" err="1"/>
              <a:t>chuyển</a:t>
            </a:r>
            <a:r>
              <a:rPr lang="en-US" sz="2500" dirty="0"/>
              <a:t> </a:t>
            </a:r>
            <a:r>
              <a:rPr lang="en-US" sz="2500" dirty="0" err="1"/>
              <a:t>về</a:t>
            </a:r>
            <a:r>
              <a:rPr lang="en-US" sz="2500" dirty="0"/>
              <a:t> </a:t>
            </a:r>
            <a:r>
              <a:rPr lang="en-US" sz="2500" dirty="0" err="1"/>
              <a:t>phòng</a:t>
            </a:r>
            <a:r>
              <a:rPr lang="en-US" sz="2500" dirty="0"/>
              <a:t> </a:t>
            </a:r>
            <a:r>
              <a:rPr lang="en-US" sz="2500" dirty="0" err="1"/>
              <a:t>bệnh</a:t>
            </a:r>
            <a:endParaRPr lang="en-US" sz="2500" dirty="0"/>
          </a:p>
          <a:p>
            <a:pPr marL="342900" lvl="0" indent="-342900">
              <a:lnSpc>
                <a:spcPct val="150000"/>
              </a:lnSpc>
              <a:buFontTx/>
              <a:buChar char="-"/>
            </a:pPr>
            <a:r>
              <a:rPr lang="en-US" sz="2500" dirty="0" err="1"/>
              <a:t>Sau</a:t>
            </a:r>
            <a:r>
              <a:rPr lang="en-US" sz="2500" dirty="0"/>
              <a:t> 24 </a:t>
            </a:r>
            <a:r>
              <a:rPr lang="en-US" sz="2500" dirty="0" err="1"/>
              <a:t>giờ</a:t>
            </a:r>
            <a:endParaRPr lang="en-US" sz="2500" dirty="0"/>
          </a:p>
          <a:p>
            <a:pPr lvl="0">
              <a:lnSpc>
                <a:spcPct val="150000"/>
              </a:lnSpc>
            </a:pPr>
            <a:r>
              <a:rPr lang="en-GB" sz="2500" b="1" dirty="0"/>
              <a:t>2.   </a:t>
            </a:r>
            <a:r>
              <a:rPr lang="en-GB" sz="2500" b="1" dirty="0" err="1"/>
              <a:t>Vết</a:t>
            </a:r>
            <a:r>
              <a:rPr lang="en-GB" sz="2500" b="1" dirty="0"/>
              <a:t> </a:t>
            </a:r>
            <a:r>
              <a:rPr lang="en-GB" sz="2500" b="1" dirty="0" err="1"/>
              <a:t>mổ</a:t>
            </a:r>
            <a:endParaRPr lang="en-US" sz="2500" dirty="0"/>
          </a:p>
          <a:p>
            <a:pPr marL="342900" lvl="0" indent="-342900">
              <a:lnSpc>
                <a:spcPct val="150000"/>
              </a:lnSpc>
              <a:buFontTx/>
              <a:buChar char="-"/>
            </a:pPr>
            <a:r>
              <a:rPr lang="en-US" sz="2500" dirty="0" err="1"/>
              <a:t>Cảm</a:t>
            </a:r>
            <a:r>
              <a:rPr lang="en-US" sz="2500" dirty="0"/>
              <a:t> </a:t>
            </a:r>
            <a:r>
              <a:rPr lang="en-US" sz="2500" dirty="0" err="1"/>
              <a:t>giác</a:t>
            </a:r>
            <a:r>
              <a:rPr lang="en-US" sz="2500" dirty="0"/>
              <a:t> ?</a:t>
            </a:r>
          </a:p>
          <a:p>
            <a:pPr marL="342900" lvl="0" indent="-342900">
              <a:lnSpc>
                <a:spcPct val="150000"/>
              </a:lnSpc>
              <a:buFontTx/>
              <a:buChar char="-"/>
            </a:pPr>
            <a:r>
              <a:rPr lang="en-US" sz="2500" dirty="0" err="1"/>
              <a:t>Vệ</a:t>
            </a:r>
            <a:r>
              <a:rPr lang="en-US" sz="2500" dirty="0"/>
              <a:t> </a:t>
            </a:r>
            <a:r>
              <a:rPr lang="en-US" sz="2500" dirty="0" err="1"/>
              <a:t>sinh</a:t>
            </a:r>
            <a:r>
              <a:rPr lang="en-US" sz="2500" dirty="0"/>
              <a:t> </a:t>
            </a:r>
            <a:r>
              <a:rPr lang="en-US" sz="2500" dirty="0" err="1"/>
              <a:t>vết</a:t>
            </a:r>
            <a:r>
              <a:rPr lang="en-US" sz="2500" dirty="0"/>
              <a:t> </a:t>
            </a:r>
            <a:r>
              <a:rPr lang="en-US" sz="2500" dirty="0" err="1"/>
              <a:t>mổ</a:t>
            </a:r>
            <a:r>
              <a:rPr lang="en-US" sz="2500" dirty="0"/>
              <a:t> ?</a:t>
            </a:r>
          </a:p>
        </p:txBody>
      </p:sp>
      <p:sp>
        <p:nvSpPr>
          <p:cNvPr id="2" name="TextBox 1"/>
          <p:cNvSpPr txBox="1"/>
          <p:nvPr/>
        </p:nvSpPr>
        <p:spPr>
          <a:xfrm>
            <a:off x="1066800" y="1195626"/>
            <a:ext cx="2667000" cy="861774"/>
          </a:xfrm>
          <a:prstGeom prst="rect">
            <a:avLst/>
          </a:prstGeom>
          <a:noFill/>
        </p:spPr>
        <p:txBody>
          <a:bodyPr wrap="square" rtlCol="0">
            <a:spAutoFit/>
          </a:bodyPr>
          <a:lstStyle/>
          <a:p>
            <a:pPr lvl="0"/>
            <a:r>
              <a:rPr lang="en-GB" sz="2500" b="1" i="1" u="sng" dirty="0">
                <a:solidFill>
                  <a:srgbClr val="FF0000"/>
                </a:solidFill>
              </a:rPr>
              <a:t>KHI NẰM VIỆN:</a:t>
            </a:r>
            <a:endParaRPr lang="en-GB" sz="2500" b="1" dirty="0">
              <a:solidFill>
                <a:srgbClr val="FF0000"/>
              </a:solidFill>
            </a:endParaRPr>
          </a:p>
          <a:p>
            <a:endParaRPr lang="en-US" sz="2500" dirty="0"/>
          </a:p>
        </p:txBody>
      </p:sp>
      <p:sp>
        <p:nvSpPr>
          <p:cNvPr id="6" name="Title 3"/>
          <p:cNvSpPr txBox="1">
            <a:spLocks/>
          </p:cNvSpPr>
          <p:nvPr/>
        </p:nvSpPr>
        <p:spPr>
          <a:xfrm>
            <a:off x="76200" y="0"/>
            <a:ext cx="8686800" cy="838200"/>
          </a:xfrm>
          <a:prstGeom prst="rect">
            <a:avLst/>
          </a:prstGeom>
          <a:solidFill>
            <a:schemeClr val="accent2">
              <a:lumMod val="75000"/>
            </a:schemeClr>
          </a:solidFill>
          <a:ln w="25400" cap="flat" cmpd="sng" algn="ctr">
            <a:solidFill>
              <a:schemeClr val="accent5">
                <a:lumMod val="20000"/>
                <a:lumOff val="8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eaLnBrk="1" latinLnBrk="0" hangingPunct="1">
              <a:spcBef>
                <a:spcPct val="0"/>
              </a:spcBef>
              <a:buNone/>
              <a:defRPr kumimoji="0" sz="3000" b="0" kern="1200" cap="sm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800" b="1" dirty="0" err="1">
                <a:solidFill>
                  <a:schemeClr val="bg2">
                    <a:lumMod val="90000"/>
                  </a:schemeClr>
                </a:solidFill>
                <a:latin typeface="+mj-lt"/>
                <a:cs typeface="Times New Roman" panose="02020603050405020304" pitchFamily="18" charset="0"/>
              </a:rPr>
              <a:t>Giáo</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dục</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sức</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khỏe</a:t>
            </a:r>
            <a:endParaRPr lang="en-US" sz="4800" b="1" dirty="0">
              <a:solidFill>
                <a:schemeClr val="bg2">
                  <a:lumMod val="90000"/>
                </a:schemeClr>
              </a:solidFill>
              <a:cs typeface="Times New Roman" panose="02020603050405020304" pitchFamily="18" charset="0"/>
            </a:endParaRPr>
          </a:p>
        </p:txBody>
      </p:sp>
    </p:spTree>
    <p:extLst>
      <p:ext uri="{BB962C8B-B14F-4D97-AF65-F5344CB8AC3E}">
        <p14:creationId xmlns:p14="http://schemas.microsoft.com/office/powerpoint/2010/main" val="2935868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76200" y="0"/>
            <a:ext cx="8686800" cy="838200"/>
          </a:xfrm>
          <a:prstGeom prst="rect">
            <a:avLst/>
          </a:prstGeom>
          <a:solidFill>
            <a:schemeClr val="accent2">
              <a:lumMod val="75000"/>
            </a:schemeClr>
          </a:solidFill>
          <a:ln w="25400" cap="flat" cmpd="sng" algn="ctr">
            <a:solidFill>
              <a:schemeClr val="accent5">
                <a:lumMod val="20000"/>
                <a:lumOff val="8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eaLnBrk="1" latinLnBrk="0" hangingPunct="1">
              <a:spcBef>
                <a:spcPct val="0"/>
              </a:spcBef>
              <a:buNone/>
              <a:defRPr kumimoji="0" sz="3000" b="0" kern="1200" cap="sm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800" b="1" dirty="0" err="1">
                <a:solidFill>
                  <a:schemeClr val="bg2">
                    <a:lumMod val="90000"/>
                  </a:schemeClr>
                </a:solidFill>
                <a:latin typeface="+mj-lt"/>
                <a:cs typeface="Times New Roman" panose="02020603050405020304" pitchFamily="18" charset="0"/>
              </a:rPr>
              <a:t>Giáo</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dục</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sức</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khỏe</a:t>
            </a:r>
            <a:endParaRPr lang="en-US" sz="4800" b="1" dirty="0">
              <a:solidFill>
                <a:schemeClr val="bg2">
                  <a:lumMod val="90000"/>
                </a:schemeClr>
              </a:solidFill>
              <a:cs typeface="Times New Roman" panose="02020603050405020304" pitchFamily="18" charset="0"/>
            </a:endParaRPr>
          </a:p>
        </p:txBody>
      </p:sp>
      <p:sp>
        <p:nvSpPr>
          <p:cNvPr id="3" name="Rectangle 2"/>
          <p:cNvSpPr/>
          <p:nvPr/>
        </p:nvSpPr>
        <p:spPr>
          <a:xfrm>
            <a:off x="990600" y="1844219"/>
            <a:ext cx="5791200" cy="4708981"/>
          </a:xfrm>
          <a:prstGeom prst="rect">
            <a:avLst/>
          </a:prstGeom>
        </p:spPr>
        <p:txBody>
          <a:bodyPr wrap="square">
            <a:spAutoFit/>
          </a:bodyPr>
          <a:lstStyle/>
          <a:p>
            <a:pPr lvl="0">
              <a:lnSpc>
                <a:spcPct val="150000"/>
              </a:lnSpc>
            </a:pPr>
            <a:r>
              <a:rPr lang="en-GB" sz="2500" b="1" dirty="0"/>
              <a:t>3.  </a:t>
            </a:r>
            <a:r>
              <a:rPr lang="en-GB" sz="2500" b="1" dirty="0" err="1"/>
              <a:t>Chế</a:t>
            </a:r>
            <a:r>
              <a:rPr lang="en-GB" sz="2500" b="1" dirty="0"/>
              <a:t> </a:t>
            </a:r>
            <a:r>
              <a:rPr lang="en-GB" sz="2500" b="1" dirty="0" err="1"/>
              <a:t>độ</a:t>
            </a:r>
            <a:r>
              <a:rPr lang="en-GB" sz="2500" b="1" dirty="0"/>
              <a:t> </a:t>
            </a:r>
            <a:r>
              <a:rPr lang="en-GB" sz="2500" b="1" dirty="0" err="1"/>
              <a:t>ăn</a:t>
            </a:r>
            <a:endParaRPr lang="en-US" sz="2500" dirty="0"/>
          </a:p>
          <a:p>
            <a:pPr marL="342900" lvl="0" indent="-342900">
              <a:lnSpc>
                <a:spcPct val="150000"/>
              </a:lnSpc>
              <a:buFontTx/>
              <a:buChar char="-"/>
            </a:pPr>
            <a:r>
              <a:rPr lang="en-US" sz="2500" dirty="0" err="1"/>
              <a:t>Ngày</a:t>
            </a:r>
            <a:r>
              <a:rPr lang="en-US" sz="2500" dirty="0"/>
              <a:t> </a:t>
            </a:r>
            <a:r>
              <a:rPr lang="en-US" sz="2500" dirty="0" err="1"/>
              <a:t>thứ</a:t>
            </a:r>
            <a:r>
              <a:rPr lang="en-US" sz="2500" dirty="0"/>
              <a:t> </a:t>
            </a:r>
            <a:r>
              <a:rPr lang="en-US" sz="2500" dirty="0" err="1"/>
              <a:t>nhất</a:t>
            </a:r>
            <a:r>
              <a:rPr lang="en-US" sz="2500" dirty="0"/>
              <a:t> </a:t>
            </a:r>
          </a:p>
          <a:p>
            <a:pPr marL="342900" lvl="0" indent="-342900">
              <a:lnSpc>
                <a:spcPct val="150000"/>
              </a:lnSpc>
              <a:buFontTx/>
              <a:buChar char="-"/>
            </a:pPr>
            <a:r>
              <a:rPr lang="en-US" sz="2500" dirty="0" err="1"/>
              <a:t>Sau</a:t>
            </a:r>
            <a:r>
              <a:rPr lang="en-US" sz="2500" dirty="0"/>
              <a:t> </a:t>
            </a:r>
            <a:r>
              <a:rPr lang="en-US" sz="2500" dirty="0" err="1"/>
              <a:t>mổ</a:t>
            </a:r>
            <a:r>
              <a:rPr lang="en-US" sz="2500" dirty="0"/>
              <a:t> 24 </a:t>
            </a:r>
            <a:r>
              <a:rPr lang="en-US" sz="2500" dirty="0" err="1"/>
              <a:t>giờ</a:t>
            </a:r>
            <a:endParaRPr lang="en-US" sz="2500" dirty="0"/>
          </a:p>
          <a:p>
            <a:pPr marL="342900" lvl="0" indent="-342900">
              <a:lnSpc>
                <a:spcPct val="150000"/>
              </a:lnSpc>
              <a:buFontTx/>
              <a:buChar char="-"/>
            </a:pPr>
            <a:r>
              <a:rPr lang="en-US" sz="2500" dirty="0" err="1"/>
              <a:t>Hạn</a:t>
            </a:r>
            <a:r>
              <a:rPr lang="en-US" sz="2500" dirty="0"/>
              <a:t> </a:t>
            </a:r>
            <a:r>
              <a:rPr lang="en-US" sz="2500" dirty="0" err="1"/>
              <a:t>chế</a:t>
            </a:r>
            <a:endParaRPr lang="en-US" sz="2500" dirty="0"/>
          </a:p>
          <a:p>
            <a:pPr lvl="0">
              <a:lnSpc>
                <a:spcPct val="150000"/>
              </a:lnSpc>
            </a:pPr>
            <a:r>
              <a:rPr lang="en-GB" sz="2500" b="1" dirty="0"/>
              <a:t>4.  </a:t>
            </a:r>
            <a:r>
              <a:rPr lang="en-GB" sz="2500" b="1" dirty="0" err="1"/>
              <a:t>Vệ</a:t>
            </a:r>
            <a:r>
              <a:rPr lang="en-GB" sz="2500" b="1" dirty="0"/>
              <a:t> </a:t>
            </a:r>
            <a:r>
              <a:rPr lang="en-GB" sz="2500" b="1" dirty="0" err="1"/>
              <a:t>sinh</a:t>
            </a:r>
            <a:r>
              <a:rPr lang="en-GB" sz="2500" b="1" dirty="0"/>
              <a:t> </a:t>
            </a:r>
            <a:r>
              <a:rPr lang="en-GB" sz="2500" b="1" dirty="0" err="1"/>
              <a:t>cá</a:t>
            </a:r>
            <a:r>
              <a:rPr lang="en-GB" sz="2500" b="1" dirty="0"/>
              <a:t> </a:t>
            </a:r>
            <a:r>
              <a:rPr lang="en-GB" sz="2500" b="1" dirty="0" err="1"/>
              <a:t>nhân</a:t>
            </a:r>
            <a:endParaRPr lang="en-US" sz="2500" dirty="0"/>
          </a:p>
          <a:p>
            <a:pPr lvl="0">
              <a:lnSpc>
                <a:spcPct val="150000"/>
              </a:lnSpc>
            </a:pPr>
            <a:r>
              <a:rPr lang="en-US" sz="2500" dirty="0"/>
              <a:t>- </a:t>
            </a:r>
            <a:r>
              <a:rPr lang="en-US" sz="2500" dirty="0" err="1"/>
              <a:t>Khi</a:t>
            </a:r>
            <a:r>
              <a:rPr lang="en-US" sz="2500" dirty="0"/>
              <a:t> </a:t>
            </a:r>
            <a:r>
              <a:rPr lang="en-US" sz="2500" dirty="0" err="1"/>
              <a:t>mới</a:t>
            </a:r>
            <a:r>
              <a:rPr lang="en-US" sz="2500" dirty="0"/>
              <a:t> </a:t>
            </a:r>
            <a:r>
              <a:rPr lang="en-US" sz="2500" dirty="0" err="1"/>
              <a:t>được</a:t>
            </a:r>
            <a:r>
              <a:rPr lang="en-US" sz="2500" dirty="0"/>
              <a:t> </a:t>
            </a:r>
            <a:r>
              <a:rPr lang="en-US" sz="2500" dirty="0" err="1"/>
              <a:t>chuyển</a:t>
            </a:r>
            <a:r>
              <a:rPr lang="en-US" sz="2500" dirty="0"/>
              <a:t> </a:t>
            </a:r>
            <a:r>
              <a:rPr lang="en-US" sz="2500" dirty="0" err="1"/>
              <a:t>về</a:t>
            </a:r>
            <a:r>
              <a:rPr lang="en-US" sz="2500" dirty="0"/>
              <a:t> </a:t>
            </a:r>
            <a:r>
              <a:rPr lang="en-US" sz="2500" dirty="0" err="1"/>
              <a:t>phòng</a:t>
            </a:r>
            <a:r>
              <a:rPr lang="en-US" sz="2500" dirty="0"/>
              <a:t> </a:t>
            </a:r>
            <a:r>
              <a:rPr lang="en-US" sz="2500" dirty="0" err="1"/>
              <a:t>bệnh</a:t>
            </a:r>
            <a:r>
              <a:rPr lang="en-US" sz="2500" dirty="0"/>
              <a:t>.</a:t>
            </a:r>
          </a:p>
          <a:p>
            <a:pPr lvl="0">
              <a:lnSpc>
                <a:spcPct val="150000"/>
              </a:lnSpc>
            </a:pPr>
            <a:r>
              <a:rPr lang="en-US" sz="2500" dirty="0"/>
              <a:t>- </a:t>
            </a:r>
            <a:r>
              <a:rPr lang="en-US" sz="2500" dirty="0" err="1"/>
              <a:t>Sau</a:t>
            </a:r>
            <a:r>
              <a:rPr lang="en-US" sz="2500" dirty="0"/>
              <a:t> 24 </a:t>
            </a:r>
            <a:r>
              <a:rPr lang="en-US" sz="2500" dirty="0" err="1"/>
              <a:t>giờ</a:t>
            </a:r>
            <a:endParaRPr lang="en-US" sz="2500" dirty="0"/>
          </a:p>
          <a:p>
            <a:pPr marL="342900" lvl="0" indent="-342900">
              <a:lnSpc>
                <a:spcPct val="150000"/>
              </a:lnSpc>
              <a:buFontTx/>
              <a:buChar char="-"/>
            </a:pPr>
            <a:endParaRPr lang="en-US" sz="2500" dirty="0"/>
          </a:p>
        </p:txBody>
      </p:sp>
      <p:sp>
        <p:nvSpPr>
          <p:cNvPr id="4" name="Rectangle 3"/>
          <p:cNvSpPr/>
          <p:nvPr/>
        </p:nvSpPr>
        <p:spPr>
          <a:xfrm>
            <a:off x="1066800" y="1219200"/>
            <a:ext cx="3018775" cy="477054"/>
          </a:xfrm>
          <a:prstGeom prst="rect">
            <a:avLst/>
          </a:prstGeom>
        </p:spPr>
        <p:txBody>
          <a:bodyPr wrap="none">
            <a:spAutoFit/>
          </a:bodyPr>
          <a:lstStyle/>
          <a:p>
            <a:pPr lvl="0"/>
            <a:r>
              <a:rPr lang="en-GB" sz="2500" b="1" i="1" u="sng" dirty="0">
                <a:solidFill>
                  <a:srgbClr val="FF0000"/>
                </a:solidFill>
              </a:rPr>
              <a:t>KHI NẰM VIỆN: (</a:t>
            </a:r>
            <a:r>
              <a:rPr lang="en-GB" sz="2500" b="1" i="1" u="sng" dirty="0" err="1">
                <a:solidFill>
                  <a:srgbClr val="FF0000"/>
                </a:solidFill>
              </a:rPr>
              <a:t>tt</a:t>
            </a:r>
            <a:r>
              <a:rPr lang="en-GB" sz="2500" b="1" i="1" u="sng" dirty="0">
                <a:solidFill>
                  <a:srgbClr val="FF0000"/>
                </a:solidFill>
              </a:rPr>
              <a:t>)</a:t>
            </a:r>
            <a:endParaRPr lang="en-GB" sz="2500" b="1" dirty="0">
              <a:solidFill>
                <a:srgbClr val="FF0000"/>
              </a:solidFill>
            </a:endParaRPr>
          </a:p>
        </p:txBody>
      </p:sp>
    </p:spTree>
    <p:extLst>
      <p:ext uri="{BB962C8B-B14F-4D97-AF65-F5344CB8AC3E}">
        <p14:creationId xmlns:p14="http://schemas.microsoft.com/office/powerpoint/2010/main" val="1642845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8C88-B31E-4593-8EA6-D2092A3480E4}"/>
              </a:ext>
            </a:extLst>
          </p:cNvPr>
          <p:cNvSpPr txBox="1"/>
          <p:nvPr/>
        </p:nvSpPr>
        <p:spPr>
          <a:xfrm>
            <a:off x="990600" y="1295400"/>
            <a:ext cx="4267200" cy="2977738"/>
          </a:xfrm>
          <a:prstGeom prst="rect">
            <a:avLst/>
          </a:prstGeom>
          <a:noFill/>
        </p:spPr>
        <p:txBody>
          <a:bodyPr wrap="square">
            <a:spAutoFit/>
          </a:bodyPr>
          <a:lstStyle/>
          <a:p>
            <a:pPr lvl="0">
              <a:lnSpc>
                <a:spcPct val="150000"/>
              </a:lnSpc>
            </a:pPr>
            <a:r>
              <a:rPr lang="en-US" sz="2500" b="1" i="1" u="sng" dirty="0">
                <a:solidFill>
                  <a:srgbClr val="FF0000"/>
                </a:solidFill>
              </a:rPr>
              <a:t>KHI XUẤT VIỆN:</a:t>
            </a:r>
          </a:p>
          <a:p>
            <a:pPr marL="342900" lvl="0" indent="-342900">
              <a:lnSpc>
                <a:spcPct val="150000"/>
              </a:lnSpc>
              <a:buFont typeface="Wingdings" panose="05000000000000000000" pitchFamily="2" charset="2"/>
              <a:buChar char="Ø"/>
            </a:pPr>
            <a:r>
              <a:rPr lang="en-US" sz="2500" dirty="0" err="1"/>
              <a:t>Chăm</a:t>
            </a:r>
            <a:r>
              <a:rPr lang="en-US" sz="2500" dirty="0"/>
              <a:t> </a:t>
            </a:r>
            <a:r>
              <a:rPr lang="en-US" sz="2500" dirty="0" err="1"/>
              <a:t>sóc</a:t>
            </a:r>
            <a:r>
              <a:rPr lang="en-US" sz="2500" dirty="0"/>
              <a:t> </a:t>
            </a:r>
            <a:r>
              <a:rPr lang="en-US" sz="2500" dirty="0" err="1"/>
              <a:t>vết</a:t>
            </a:r>
            <a:r>
              <a:rPr lang="en-US" sz="2500" dirty="0"/>
              <a:t> </a:t>
            </a:r>
            <a:r>
              <a:rPr lang="en-US" sz="2500" dirty="0" err="1"/>
              <a:t>thương</a:t>
            </a:r>
            <a:endParaRPr lang="en-US" sz="2500" dirty="0"/>
          </a:p>
          <a:p>
            <a:pPr marL="342900" lvl="0" indent="-342900">
              <a:lnSpc>
                <a:spcPct val="150000"/>
              </a:lnSpc>
              <a:buFont typeface="Wingdings" panose="05000000000000000000" pitchFamily="2" charset="2"/>
              <a:buChar char="Ø"/>
            </a:pPr>
            <a:r>
              <a:rPr lang="en-US" sz="2500" dirty="0" err="1"/>
              <a:t>Ăn</a:t>
            </a:r>
            <a:r>
              <a:rPr lang="en-US" sz="2500" dirty="0"/>
              <a:t> </a:t>
            </a:r>
            <a:r>
              <a:rPr lang="en-US" sz="2500" dirty="0" err="1"/>
              <a:t>uống</a:t>
            </a:r>
            <a:endParaRPr lang="en-US" sz="2500" dirty="0"/>
          </a:p>
          <a:p>
            <a:pPr marL="342900" lvl="0" indent="-342900">
              <a:lnSpc>
                <a:spcPct val="150000"/>
              </a:lnSpc>
              <a:buFont typeface="Wingdings" panose="05000000000000000000" pitchFamily="2" charset="2"/>
              <a:buChar char="Ø"/>
            </a:pPr>
            <a:r>
              <a:rPr lang="en-US" sz="2500" dirty="0" err="1"/>
              <a:t>Sinh</a:t>
            </a:r>
            <a:r>
              <a:rPr lang="en-US" sz="2500" dirty="0"/>
              <a:t> </a:t>
            </a:r>
            <a:r>
              <a:rPr lang="en-US" sz="2500" dirty="0" err="1"/>
              <a:t>hoạt</a:t>
            </a:r>
            <a:r>
              <a:rPr lang="en-US" sz="2500" dirty="0"/>
              <a:t>, </a:t>
            </a:r>
            <a:r>
              <a:rPr lang="en-US" sz="2500" dirty="0" err="1"/>
              <a:t>vận</a:t>
            </a:r>
            <a:r>
              <a:rPr lang="en-US" sz="2500" dirty="0"/>
              <a:t> </a:t>
            </a:r>
            <a:r>
              <a:rPr lang="en-US" sz="2500" dirty="0" err="1"/>
              <a:t>động</a:t>
            </a:r>
            <a:r>
              <a:rPr lang="en-US" sz="2500" dirty="0"/>
              <a:t> </a:t>
            </a:r>
          </a:p>
          <a:p>
            <a:pPr marL="342900" lvl="0" indent="-342900">
              <a:lnSpc>
                <a:spcPct val="150000"/>
              </a:lnSpc>
              <a:buFont typeface="Wingdings" panose="05000000000000000000" pitchFamily="2" charset="2"/>
              <a:buChar char="Ø"/>
            </a:pPr>
            <a:r>
              <a:rPr lang="en-US" sz="2500" dirty="0" err="1"/>
              <a:t>Tái</a:t>
            </a:r>
            <a:r>
              <a:rPr lang="en-US" sz="2500" dirty="0"/>
              <a:t> </a:t>
            </a:r>
            <a:r>
              <a:rPr lang="en-US" sz="2500" dirty="0" err="1"/>
              <a:t>khám</a:t>
            </a:r>
            <a:endParaRPr lang="en-US" sz="2500" dirty="0">
              <a:effectLst/>
              <a:ea typeface="Calibri" panose="020F0502020204030204" pitchFamily="34" charset="0"/>
              <a:cs typeface="Times New Roman" panose="02020603050405020304" pitchFamily="18" charset="0"/>
            </a:endParaRPr>
          </a:p>
        </p:txBody>
      </p:sp>
      <p:sp>
        <p:nvSpPr>
          <p:cNvPr id="3" name="Title 3"/>
          <p:cNvSpPr txBox="1">
            <a:spLocks/>
          </p:cNvSpPr>
          <p:nvPr/>
        </p:nvSpPr>
        <p:spPr>
          <a:xfrm>
            <a:off x="76200" y="0"/>
            <a:ext cx="8686800" cy="838200"/>
          </a:xfrm>
          <a:prstGeom prst="rect">
            <a:avLst/>
          </a:prstGeom>
          <a:solidFill>
            <a:schemeClr val="accent2">
              <a:lumMod val="75000"/>
            </a:schemeClr>
          </a:solidFill>
          <a:ln w="25400" cap="flat" cmpd="sng" algn="ctr">
            <a:solidFill>
              <a:schemeClr val="accent5">
                <a:lumMod val="20000"/>
                <a:lumOff val="8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eaLnBrk="1" latinLnBrk="0" hangingPunct="1">
              <a:spcBef>
                <a:spcPct val="0"/>
              </a:spcBef>
              <a:buNone/>
              <a:defRPr kumimoji="0" sz="3000" b="0" kern="1200" cap="sm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800" b="1" dirty="0" err="1">
                <a:solidFill>
                  <a:schemeClr val="bg2">
                    <a:lumMod val="90000"/>
                  </a:schemeClr>
                </a:solidFill>
                <a:latin typeface="+mj-lt"/>
                <a:cs typeface="Times New Roman" panose="02020603050405020304" pitchFamily="18" charset="0"/>
              </a:rPr>
              <a:t>Giáo</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dục</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sức</a:t>
            </a:r>
            <a:r>
              <a:rPr lang="en-US" sz="4800" b="1" dirty="0">
                <a:solidFill>
                  <a:schemeClr val="bg2">
                    <a:lumMod val="90000"/>
                  </a:schemeClr>
                </a:solidFill>
                <a:cs typeface="Times New Roman" panose="02020603050405020304" pitchFamily="18" charset="0"/>
              </a:rPr>
              <a:t> </a:t>
            </a:r>
            <a:r>
              <a:rPr lang="en-US" sz="4800" b="1" dirty="0" err="1">
                <a:solidFill>
                  <a:schemeClr val="bg2">
                    <a:lumMod val="90000"/>
                  </a:schemeClr>
                </a:solidFill>
                <a:cs typeface="Times New Roman" panose="02020603050405020304" pitchFamily="18" charset="0"/>
              </a:rPr>
              <a:t>khỏe</a:t>
            </a:r>
            <a:endParaRPr lang="en-US" sz="4800" b="1" dirty="0">
              <a:solidFill>
                <a:schemeClr val="bg2">
                  <a:lumMod val="90000"/>
                </a:schemeClr>
              </a:solidFill>
              <a:cs typeface="Times New Roman" panose="02020603050405020304" pitchFamily="18" charset="0"/>
            </a:endParaRPr>
          </a:p>
        </p:txBody>
      </p:sp>
    </p:spTree>
    <p:extLst>
      <p:ext uri="{BB962C8B-B14F-4D97-AF65-F5344CB8AC3E}">
        <p14:creationId xmlns:p14="http://schemas.microsoft.com/office/powerpoint/2010/main" val="1218748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828800"/>
            <a:ext cx="7620000" cy="2400657"/>
          </a:xfrm>
          <a:prstGeom prst="rect">
            <a:avLst/>
          </a:prstGeom>
          <a:noFill/>
        </p:spPr>
        <p:txBody>
          <a:bodyPr wrap="square" rtlCol="0">
            <a:spAutoFit/>
          </a:bodyPr>
          <a:lstStyle/>
          <a:p>
            <a:pPr>
              <a:lnSpc>
                <a:spcPct val="150000"/>
              </a:lnSpc>
            </a:pPr>
            <a:r>
              <a:rPr lang="vi-VN" sz="2500" i="1" dirty="0">
                <a:solidFill>
                  <a:srgbClr val="FF0000"/>
                </a:solidFill>
              </a:rPr>
              <a:t>Thay băng </a:t>
            </a:r>
            <a:r>
              <a:rPr lang="vi-VN" sz="2500" dirty="0"/>
              <a:t>là một trong những khía cạnh quan trọng thúc đẩy quá trình lành vết thương ngoài việc điều trị nguyên nhân cơ bản và các biện pháp hỗ trợ khác như dinh dưỡng, kháng sinh</a:t>
            </a:r>
            <a:endParaRPr lang="en-US" sz="2500" dirty="0"/>
          </a:p>
        </p:txBody>
      </p:sp>
      <p:sp>
        <p:nvSpPr>
          <p:cNvPr id="3" name="Rounded Rectangle 2"/>
          <p:cNvSpPr/>
          <p:nvPr/>
        </p:nvSpPr>
        <p:spPr>
          <a:xfrm>
            <a:off x="152400" y="0"/>
            <a:ext cx="8534400" cy="1600200"/>
          </a:xfrm>
          <a:prstGeom prst="roundRect">
            <a:avLst/>
          </a:prstGeom>
          <a:solidFill>
            <a:schemeClr val="accent1"/>
          </a:solidFill>
          <a:ln>
            <a:solidFill>
              <a:schemeClr val="accent5">
                <a:lumMod val="20000"/>
                <a:lumOff val="80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solidFill>
              </a:rPr>
              <a:t>PHẦN 4 : </a:t>
            </a:r>
            <a:endParaRPr lang="vi-VN" sz="4800" dirty="0">
              <a:solidFill>
                <a:schemeClr val="bg1"/>
              </a:solidFill>
            </a:endParaRPr>
          </a:p>
          <a:p>
            <a:r>
              <a:rPr lang="vi-VN" sz="4800" b="1" dirty="0">
                <a:solidFill>
                  <a:schemeClr val="bg1"/>
                </a:solidFill>
              </a:rPr>
              <a:t>       KỸ THUẬT THAY BĂNG</a:t>
            </a:r>
          </a:p>
        </p:txBody>
      </p:sp>
    </p:spTree>
    <p:extLst>
      <p:ext uri="{BB962C8B-B14F-4D97-AF65-F5344CB8AC3E}">
        <p14:creationId xmlns:p14="http://schemas.microsoft.com/office/powerpoint/2010/main" val="340768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 y="0"/>
            <a:ext cx="8534400" cy="1600200"/>
          </a:xfrm>
          <a:prstGeom prst="roundRect">
            <a:avLst/>
          </a:prstGeom>
          <a:solidFill>
            <a:schemeClr val="accent1"/>
          </a:solidFill>
          <a:ln>
            <a:solidFill>
              <a:schemeClr val="accent5">
                <a:lumMod val="20000"/>
                <a:lumOff val="80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solidFill>
              </a:rPr>
              <a:t>PHẦN 4 : </a:t>
            </a:r>
            <a:endParaRPr lang="vi-VN" sz="4800" dirty="0">
              <a:solidFill>
                <a:schemeClr val="bg1"/>
              </a:solidFill>
            </a:endParaRPr>
          </a:p>
          <a:p>
            <a:r>
              <a:rPr lang="vi-VN" sz="4800" b="1" dirty="0">
                <a:solidFill>
                  <a:schemeClr val="bg1"/>
                </a:solidFill>
              </a:rPr>
              <a:t>       KỸ THUẬT THAY BĂNG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3391" y="1752600"/>
            <a:ext cx="4617218" cy="5105400"/>
          </a:xfrm>
          <a:prstGeom prst="rect">
            <a:avLst/>
          </a:prstGeom>
        </p:spPr>
      </p:pic>
    </p:spTree>
    <p:extLst>
      <p:ext uri="{BB962C8B-B14F-4D97-AF65-F5344CB8AC3E}">
        <p14:creationId xmlns:p14="http://schemas.microsoft.com/office/powerpoint/2010/main" val="3128217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B431B8A6-1F98-44E8-A14B-AC1A4F488D0C}"/>
              </a:ext>
            </a:extLst>
          </p:cNvPr>
          <p:cNvGraphicFramePr>
            <a:graphicFrameLocks noGrp="1"/>
          </p:cNvGraphicFramePr>
          <p:nvPr>
            <p:ph idx="1"/>
            <p:extLst>
              <p:ext uri="{D42A27DB-BD31-4B8C-83A1-F6EECF244321}">
                <p14:modId xmlns:p14="http://schemas.microsoft.com/office/powerpoint/2010/main" val="932796190"/>
              </p:ext>
            </p:extLst>
          </p:nvPr>
        </p:nvGraphicFramePr>
        <p:xfrm>
          <a:off x="2841375" y="1375186"/>
          <a:ext cx="6689799"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0B19EBE6-3B11-48B2-944E-22C510B9B198}"/>
              </a:ext>
            </a:extLst>
          </p:cNvPr>
          <p:cNvSpPr/>
          <p:nvPr/>
        </p:nvSpPr>
        <p:spPr>
          <a:xfrm>
            <a:off x="35496" y="2625519"/>
            <a:ext cx="1296144" cy="1056117"/>
          </a:xfrm>
          <a:prstGeom prst="ellipse">
            <a:avLst/>
          </a:prstGeom>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err="1"/>
              <a:t>Phòng</a:t>
            </a:r>
            <a:r>
              <a:rPr lang="en-US" dirty="0"/>
              <a:t> </a:t>
            </a:r>
            <a:r>
              <a:rPr lang="en-US" dirty="0" err="1"/>
              <a:t>ngừa</a:t>
            </a:r>
            <a:endParaRPr lang="vi-VN" dirty="0"/>
          </a:p>
        </p:txBody>
      </p:sp>
      <p:sp>
        <p:nvSpPr>
          <p:cNvPr id="6" name="Right Arrow 10">
            <a:extLst>
              <a:ext uri="{FF2B5EF4-FFF2-40B4-BE49-F238E27FC236}">
                <a16:creationId xmlns:a16="http://schemas.microsoft.com/office/drawing/2014/main" id="{2530117E-B86E-4CE2-8E38-2372232EF719}"/>
              </a:ext>
            </a:extLst>
          </p:cNvPr>
          <p:cNvSpPr/>
          <p:nvPr/>
        </p:nvSpPr>
        <p:spPr>
          <a:xfrm rot="10800000">
            <a:off x="1403599" y="3034514"/>
            <a:ext cx="360363" cy="238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vi-VN"/>
          </a:p>
        </p:txBody>
      </p:sp>
      <p:sp>
        <p:nvSpPr>
          <p:cNvPr id="7" name="Rounded Rectangle 7">
            <a:extLst>
              <a:ext uri="{FF2B5EF4-FFF2-40B4-BE49-F238E27FC236}">
                <a16:creationId xmlns:a16="http://schemas.microsoft.com/office/drawing/2014/main" id="{26E41E1D-6110-4312-A3EB-DFBDADB0C149}"/>
              </a:ext>
            </a:extLst>
          </p:cNvPr>
          <p:cNvSpPr/>
          <p:nvPr/>
        </p:nvSpPr>
        <p:spPr>
          <a:xfrm>
            <a:off x="1907729" y="2852936"/>
            <a:ext cx="936104" cy="576064"/>
          </a:xfrm>
          <a:prstGeom prst="roundRect">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err="1"/>
              <a:t>Tốt</a:t>
            </a:r>
            <a:endParaRPr lang="vi-VN" dirty="0"/>
          </a:p>
        </p:txBody>
      </p:sp>
      <p:sp>
        <p:nvSpPr>
          <p:cNvPr id="8" name="Right Arrow 9">
            <a:extLst>
              <a:ext uri="{FF2B5EF4-FFF2-40B4-BE49-F238E27FC236}">
                <a16:creationId xmlns:a16="http://schemas.microsoft.com/office/drawing/2014/main" id="{519A3639-E5E0-4994-BC75-396A72D8D06E}"/>
              </a:ext>
            </a:extLst>
          </p:cNvPr>
          <p:cNvSpPr/>
          <p:nvPr/>
        </p:nvSpPr>
        <p:spPr>
          <a:xfrm rot="10800000">
            <a:off x="3103355" y="2997299"/>
            <a:ext cx="358775"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vi-VN"/>
          </a:p>
        </p:txBody>
      </p:sp>
      <p:grpSp>
        <p:nvGrpSpPr>
          <p:cNvPr id="9" name="Group 23">
            <a:extLst>
              <a:ext uri="{FF2B5EF4-FFF2-40B4-BE49-F238E27FC236}">
                <a16:creationId xmlns:a16="http://schemas.microsoft.com/office/drawing/2014/main" id="{88E47A1C-A706-4D85-A004-9F89D98C13B5}"/>
              </a:ext>
            </a:extLst>
          </p:cNvPr>
          <p:cNvGrpSpPr>
            <a:grpSpLocks/>
          </p:cNvGrpSpPr>
          <p:nvPr/>
        </p:nvGrpSpPr>
        <p:grpSpPr bwMode="auto">
          <a:xfrm>
            <a:off x="5257800" y="2209800"/>
            <a:ext cx="1817687" cy="2497138"/>
            <a:chOff x="5516903" y="1800086"/>
            <a:chExt cx="1816627" cy="1873452"/>
          </a:xfrm>
        </p:grpSpPr>
        <p:sp>
          <p:nvSpPr>
            <p:cNvPr id="10" name="Oval 9">
              <a:extLst>
                <a:ext uri="{FF2B5EF4-FFF2-40B4-BE49-F238E27FC236}">
                  <a16:creationId xmlns:a16="http://schemas.microsoft.com/office/drawing/2014/main" id="{65200B9D-A67E-4EFB-9278-2BAC94C452B7}"/>
                </a:ext>
              </a:extLst>
            </p:cNvPr>
            <p:cNvSpPr/>
            <p:nvPr/>
          </p:nvSpPr>
          <p:spPr>
            <a:xfrm>
              <a:off x="5796136" y="2265341"/>
              <a:ext cx="1296144" cy="11921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sz="1400" b="1" dirty="0" err="1"/>
                <a:t>Chuẩn</a:t>
              </a:r>
              <a:r>
                <a:rPr lang="en-US" sz="1400" b="1" dirty="0"/>
                <a:t> </a:t>
              </a:r>
              <a:r>
                <a:rPr lang="en-US" sz="1400" b="1" dirty="0" err="1"/>
                <a:t>bị</a:t>
              </a:r>
              <a:r>
                <a:rPr lang="en-US" sz="1400" b="1" dirty="0"/>
                <a:t> </a:t>
              </a:r>
              <a:r>
                <a:rPr lang="en-US" sz="1400" b="1" dirty="0" err="1"/>
                <a:t>nền</a:t>
              </a:r>
              <a:r>
                <a:rPr lang="en-US" sz="1400" b="1" dirty="0"/>
                <a:t> </a:t>
              </a:r>
              <a:r>
                <a:rPr lang="en-US" sz="1400" b="1" dirty="0" err="1"/>
                <a:t>vết</a:t>
              </a:r>
              <a:r>
                <a:rPr lang="en-US" sz="1400" b="1" dirty="0"/>
                <a:t> </a:t>
              </a:r>
              <a:r>
                <a:rPr lang="en-US" sz="1400" b="1" dirty="0" err="1"/>
                <a:t>thương</a:t>
              </a:r>
              <a:endParaRPr lang="vi-VN" sz="1400" b="1" dirty="0"/>
            </a:p>
          </p:txBody>
        </p:sp>
        <p:sp>
          <p:nvSpPr>
            <p:cNvPr id="11" name="Oval 10">
              <a:extLst>
                <a:ext uri="{FF2B5EF4-FFF2-40B4-BE49-F238E27FC236}">
                  <a16:creationId xmlns:a16="http://schemas.microsoft.com/office/drawing/2014/main" id="{1CE2E5C5-3F56-4E97-BCB3-FBA0926B6D34}"/>
                </a:ext>
              </a:extLst>
            </p:cNvPr>
            <p:cNvSpPr/>
            <p:nvPr/>
          </p:nvSpPr>
          <p:spPr>
            <a:xfrm>
              <a:off x="5554981" y="2049007"/>
              <a:ext cx="1778549" cy="1624531"/>
            </a:xfrm>
            <a:prstGeom prst="ellipse">
              <a:avLst/>
            </a:prstGeom>
            <a:noFill/>
          </p:spPr>
          <p:style>
            <a:lnRef idx="2">
              <a:schemeClr val="accent4"/>
            </a:lnRef>
            <a:fillRef idx="1">
              <a:schemeClr val="lt1"/>
            </a:fillRef>
            <a:effectRef idx="0">
              <a:schemeClr val="accent4"/>
            </a:effectRef>
            <a:fontRef idx="minor">
              <a:schemeClr val="dk1"/>
            </a:fontRef>
          </p:style>
          <p:txBody>
            <a:bodyPr anchor="ctr"/>
            <a:lstStyle/>
            <a:p>
              <a:pPr algn="ctr" fontAlgn="auto">
                <a:spcBef>
                  <a:spcPts val="0"/>
                </a:spcBef>
                <a:spcAft>
                  <a:spcPts val="0"/>
                </a:spcAft>
                <a:defRPr/>
              </a:pPr>
              <a:endParaRPr lang="vi-VN"/>
            </a:p>
          </p:txBody>
        </p:sp>
        <p:pic>
          <p:nvPicPr>
            <p:cNvPr id="12" name="Picture 2">
              <a:extLst>
                <a:ext uri="{FF2B5EF4-FFF2-40B4-BE49-F238E27FC236}">
                  <a16:creationId xmlns:a16="http://schemas.microsoft.com/office/drawing/2014/main" id="{1198DE0F-4077-42CE-8EF9-EA3C3FA2CF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777" y="1800086"/>
              <a:ext cx="769926" cy="46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hevron 22">
              <a:extLst>
                <a:ext uri="{FF2B5EF4-FFF2-40B4-BE49-F238E27FC236}">
                  <a16:creationId xmlns:a16="http://schemas.microsoft.com/office/drawing/2014/main" id="{E3C66E0A-32F8-432A-BA75-C17FCE2F3154}"/>
                </a:ext>
              </a:extLst>
            </p:cNvPr>
            <p:cNvSpPr/>
            <p:nvPr/>
          </p:nvSpPr>
          <p:spPr>
            <a:xfrm>
              <a:off x="6587840" y="2032332"/>
              <a:ext cx="72982" cy="6669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vi-VN">
                <a:solidFill>
                  <a:schemeClr val="tx1"/>
                </a:solidFill>
              </a:endParaRPr>
            </a:p>
          </p:txBody>
        </p:sp>
        <p:sp>
          <p:nvSpPr>
            <p:cNvPr id="14" name="Chevron 24">
              <a:extLst>
                <a:ext uri="{FF2B5EF4-FFF2-40B4-BE49-F238E27FC236}">
                  <a16:creationId xmlns:a16="http://schemas.microsoft.com/office/drawing/2014/main" id="{CADBE2DA-A3D5-4EDD-BA87-52A8C085E97B}"/>
                </a:ext>
              </a:extLst>
            </p:cNvPr>
            <p:cNvSpPr/>
            <p:nvPr/>
          </p:nvSpPr>
          <p:spPr>
            <a:xfrm rot="3074006">
              <a:off x="7217665" y="2508375"/>
              <a:ext cx="100044" cy="8408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vi-VN">
                <a:solidFill>
                  <a:schemeClr val="tx1"/>
                </a:solidFill>
              </a:endParaRPr>
            </a:p>
          </p:txBody>
        </p:sp>
        <p:sp>
          <p:nvSpPr>
            <p:cNvPr id="15" name="Chevron 25">
              <a:extLst>
                <a:ext uri="{FF2B5EF4-FFF2-40B4-BE49-F238E27FC236}">
                  <a16:creationId xmlns:a16="http://schemas.microsoft.com/office/drawing/2014/main" id="{BC55E7C6-CEB2-4332-944C-12FAF085479B}"/>
                </a:ext>
              </a:extLst>
            </p:cNvPr>
            <p:cNvSpPr/>
            <p:nvPr/>
          </p:nvSpPr>
          <p:spPr>
            <a:xfrm rot="19353349" flipH="1" flipV="1">
              <a:off x="7022561" y="3394843"/>
              <a:ext cx="101541" cy="8932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vi-VN">
                <a:solidFill>
                  <a:schemeClr val="tx1"/>
                </a:solidFill>
              </a:endParaRPr>
            </a:p>
          </p:txBody>
        </p:sp>
        <p:sp>
          <p:nvSpPr>
            <p:cNvPr id="16" name="Chevron 26">
              <a:extLst>
                <a:ext uri="{FF2B5EF4-FFF2-40B4-BE49-F238E27FC236}">
                  <a16:creationId xmlns:a16="http://schemas.microsoft.com/office/drawing/2014/main" id="{947B9418-D7DA-4580-96CA-3401DD5B4B1E}"/>
                </a:ext>
              </a:extLst>
            </p:cNvPr>
            <p:cNvSpPr/>
            <p:nvPr/>
          </p:nvSpPr>
          <p:spPr>
            <a:xfrm rot="1144788" flipH="1" flipV="1">
              <a:off x="5957971" y="3519898"/>
              <a:ext cx="101541" cy="7146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vi-VN">
                <a:solidFill>
                  <a:schemeClr val="tx1"/>
                </a:solidFill>
              </a:endParaRPr>
            </a:p>
          </p:txBody>
        </p:sp>
        <p:sp>
          <p:nvSpPr>
            <p:cNvPr id="17" name="Chevron 27">
              <a:extLst>
                <a:ext uri="{FF2B5EF4-FFF2-40B4-BE49-F238E27FC236}">
                  <a16:creationId xmlns:a16="http://schemas.microsoft.com/office/drawing/2014/main" id="{739D00E2-9C31-49ED-AC7E-408736E3CDB9}"/>
                </a:ext>
              </a:extLst>
            </p:cNvPr>
            <p:cNvSpPr/>
            <p:nvPr/>
          </p:nvSpPr>
          <p:spPr>
            <a:xfrm rot="15308452">
              <a:off x="5506736" y="2783305"/>
              <a:ext cx="115527" cy="9519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vi-VN">
                <a:solidFill>
                  <a:schemeClr val="tx1"/>
                </a:solidFill>
              </a:endParaRPr>
            </a:p>
          </p:txBody>
        </p:sp>
      </p:grpSp>
      <p:sp>
        <p:nvSpPr>
          <p:cNvPr id="18" name="Title 1">
            <a:extLst>
              <a:ext uri="{FF2B5EF4-FFF2-40B4-BE49-F238E27FC236}">
                <a16:creationId xmlns:a16="http://schemas.microsoft.com/office/drawing/2014/main" id="{3F17929F-EA9D-4143-9B3E-C5D1D5A990F3}"/>
              </a:ext>
            </a:extLst>
          </p:cNvPr>
          <p:cNvSpPr txBox="1">
            <a:spLocks/>
          </p:cNvSpPr>
          <p:nvPr/>
        </p:nvSpPr>
        <p:spPr bwMode="auto">
          <a:xfrm>
            <a:off x="184150" y="18502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vi-VN" sz="4400" b="1" dirty="0" err="1">
                <a:solidFill>
                  <a:srgbClr val="FF0000"/>
                </a:solidFill>
              </a:rPr>
              <a:t>Đánh</a:t>
            </a:r>
            <a:r>
              <a:rPr lang="en-US" altLang="vi-VN" sz="4400" b="1" dirty="0">
                <a:solidFill>
                  <a:srgbClr val="FF0000"/>
                </a:solidFill>
              </a:rPr>
              <a:t> </a:t>
            </a:r>
            <a:r>
              <a:rPr lang="en-US" altLang="vi-VN" sz="4400" b="1" dirty="0" err="1">
                <a:solidFill>
                  <a:srgbClr val="FF0000"/>
                </a:solidFill>
              </a:rPr>
              <a:t>giá</a:t>
            </a:r>
            <a:r>
              <a:rPr lang="en-US" altLang="vi-VN" sz="4400" b="1" dirty="0">
                <a:solidFill>
                  <a:srgbClr val="FF0000"/>
                </a:solidFill>
              </a:rPr>
              <a:t> </a:t>
            </a:r>
            <a:r>
              <a:rPr lang="en-US" altLang="vi-VN" sz="4400" b="1" dirty="0" err="1">
                <a:solidFill>
                  <a:srgbClr val="FF0000"/>
                </a:solidFill>
              </a:rPr>
              <a:t>vết</a:t>
            </a:r>
            <a:r>
              <a:rPr lang="en-US" altLang="vi-VN" sz="4400" b="1" dirty="0">
                <a:solidFill>
                  <a:srgbClr val="FF0000"/>
                </a:solidFill>
              </a:rPr>
              <a:t> </a:t>
            </a:r>
            <a:r>
              <a:rPr lang="en-US" altLang="vi-VN" sz="4400" b="1" dirty="0" err="1">
                <a:solidFill>
                  <a:srgbClr val="FF0000"/>
                </a:solidFill>
              </a:rPr>
              <a:t>thương</a:t>
            </a:r>
            <a:endParaRPr lang="en-US" altLang="vi-VN" sz="4400" b="1"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6800"/>
            <a:ext cx="8382000" cy="6172200"/>
          </a:xfrm>
        </p:spPr>
        <p:txBody>
          <a:bodyPr>
            <a:noAutofit/>
          </a:bodyPr>
          <a:lstStyle/>
          <a:p>
            <a:pPr>
              <a:lnSpc>
                <a:spcPct val="150000"/>
              </a:lnSpc>
              <a:buClrTx/>
              <a:buFont typeface="Wingdings" panose="05000000000000000000" pitchFamily="2" charset="2"/>
              <a:buChar char="Ø"/>
            </a:pPr>
            <a:r>
              <a:rPr lang="en-US" sz="2500" b="1" dirty="0" err="1">
                <a:solidFill>
                  <a:srgbClr val="FF0000"/>
                </a:solidFill>
                <a:cs typeface="Times New Roman" panose="02020603050405020304" pitchFamily="18" charset="0"/>
              </a:rPr>
              <a:t>Lý</a:t>
            </a:r>
            <a:r>
              <a:rPr lang="en-US" sz="2500" b="1" dirty="0">
                <a:solidFill>
                  <a:srgbClr val="FF0000"/>
                </a:solidFill>
                <a:cs typeface="Times New Roman" panose="02020603050405020304" pitchFamily="18" charset="0"/>
              </a:rPr>
              <a:t> do </a:t>
            </a:r>
            <a:r>
              <a:rPr lang="en-US" sz="2500" b="1" dirty="0" err="1">
                <a:solidFill>
                  <a:srgbClr val="FF0000"/>
                </a:solidFill>
                <a:cs typeface="Times New Roman" panose="02020603050405020304" pitchFamily="18" charset="0"/>
              </a:rPr>
              <a:t>nhập</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viện</a:t>
            </a:r>
            <a:r>
              <a:rPr lang="en-US" sz="2500" b="1" dirty="0">
                <a:solidFill>
                  <a:srgbClr val="FF0000"/>
                </a:solidFill>
                <a:cs typeface="Times New Roman" panose="02020603050405020304" pitchFamily="18" charset="0"/>
              </a:rPr>
              <a:t>: </a:t>
            </a:r>
            <a:r>
              <a:rPr lang="en-US" sz="2500" dirty="0" err="1">
                <a:cs typeface="Times New Roman" panose="02020603050405020304" pitchFamily="18" charset="0"/>
              </a:rPr>
              <a:t>Khối</a:t>
            </a:r>
            <a:r>
              <a:rPr lang="en-US" sz="2500" dirty="0">
                <a:cs typeface="Times New Roman" panose="02020603050405020304" pitchFamily="18" charset="0"/>
              </a:rPr>
              <a:t> </a:t>
            </a:r>
            <a:r>
              <a:rPr lang="en-US" sz="2500" dirty="0" err="1">
                <a:cs typeface="Times New Roman" panose="02020603050405020304" pitchFamily="18" charset="0"/>
              </a:rPr>
              <a:t>sưng</a:t>
            </a:r>
            <a:r>
              <a:rPr lang="en-US" sz="2500" dirty="0">
                <a:cs typeface="Times New Roman" panose="02020603050405020304" pitchFamily="18" charset="0"/>
              </a:rPr>
              <a:t> </a:t>
            </a:r>
            <a:r>
              <a:rPr lang="en-US" sz="2500" dirty="0" err="1">
                <a:cs typeface="Times New Roman" panose="02020603050405020304" pitchFamily="18" charset="0"/>
              </a:rPr>
              <a:t>cạnh</a:t>
            </a:r>
            <a:r>
              <a:rPr lang="en-US" sz="2500" dirty="0">
                <a:cs typeface="Times New Roman" panose="02020603050405020304" pitchFamily="18" charset="0"/>
              </a:rPr>
              <a:t> </a:t>
            </a:r>
            <a:r>
              <a:rPr lang="en-US" sz="2500" dirty="0" err="1">
                <a:cs typeface="Times New Roman" panose="02020603050405020304" pitchFamily="18" charset="0"/>
              </a:rPr>
              <a:t>hậu</a:t>
            </a:r>
            <a:r>
              <a:rPr lang="en-US" sz="2500" dirty="0">
                <a:cs typeface="Times New Roman" panose="02020603050405020304" pitchFamily="18" charset="0"/>
              </a:rPr>
              <a:t> </a:t>
            </a:r>
            <a:r>
              <a:rPr lang="en-US" sz="2500" dirty="0" err="1">
                <a:cs typeface="Times New Roman" panose="02020603050405020304" pitchFamily="18" charset="0"/>
              </a:rPr>
              <a:t>môn</a:t>
            </a:r>
            <a:r>
              <a:rPr lang="en-US" sz="2500" dirty="0">
                <a:cs typeface="Times New Roman" panose="02020603050405020304" pitchFamily="18" charset="0"/>
              </a:rPr>
              <a:t>.</a:t>
            </a:r>
          </a:p>
          <a:p>
            <a:pPr>
              <a:lnSpc>
                <a:spcPct val="150000"/>
              </a:lnSpc>
              <a:buClrTx/>
              <a:buFont typeface="Wingdings" panose="05000000000000000000" pitchFamily="2" charset="2"/>
              <a:buChar char="Ø"/>
            </a:pPr>
            <a:r>
              <a:rPr lang="en-US" sz="2500" b="1" dirty="0" err="1">
                <a:solidFill>
                  <a:srgbClr val="FF0000"/>
                </a:solidFill>
                <a:cs typeface="Times New Roman" panose="02020603050405020304" pitchFamily="18" charset="0"/>
              </a:rPr>
              <a:t>Tiền</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sử</a:t>
            </a:r>
            <a:r>
              <a:rPr lang="en-US" sz="2500" b="1" dirty="0">
                <a:solidFill>
                  <a:srgbClr val="FF0000"/>
                </a:solidFill>
                <a:cs typeface="Times New Roman" panose="02020603050405020304" pitchFamily="18" charset="0"/>
              </a:rPr>
              <a:t>: </a:t>
            </a:r>
          </a:p>
          <a:p>
            <a:pPr marL="446088" indent="0">
              <a:lnSpc>
                <a:spcPct val="150000"/>
              </a:lnSpc>
              <a:buNone/>
            </a:pPr>
            <a:r>
              <a:rPr lang="en-US" sz="2500" b="1" dirty="0">
                <a:cs typeface="Times New Roman" panose="02020603050405020304" pitchFamily="18" charset="0"/>
              </a:rPr>
              <a:t>+ </a:t>
            </a:r>
            <a:r>
              <a:rPr lang="en-US" sz="2500" i="1" dirty="0" err="1">
                <a:cs typeface="Times New Roman" panose="02020603050405020304" pitchFamily="18" charset="0"/>
              </a:rPr>
              <a:t>Bản</a:t>
            </a:r>
            <a:r>
              <a:rPr lang="en-US" sz="2500" i="1" dirty="0">
                <a:cs typeface="Times New Roman" panose="02020603050405020304" pitchFamily="18" charset="0"/>
              </a:rPr>
              <a:t> </a:t>
            </a:r>
            <a:r>
              <a:rPr lang="en-US" sz="2500" i="1" dirty="0" err="1">
                <a:cs typeface="Times New Roman" panose="02020603050405020304" pitchFamily="18" charset="0"/>
              </a:rPr>
              <a:t>thân</a:t>
            </a:r>
            <a:r>
              <a:rPr lang="en-US" sz="2500" i="1" dirty="0">
                <a:cs typeface="Times New Roman" panose="02020603050405020304" pitchFamily="18" charset="0"/>
              </a:rPr>
              <a:t>:</a:t>
            </a:r>
            <a:r>
              <a:rPr lang="en-US" sz="2500" dirty="0">
                <a:cs typeface="Times New Roman" panose="02020603050405020304" pitchFamily="18" charset="0"/>
              </a:rPr>
              <a:t> </a:t>
            </a:r>
            <a:r>
              <a:rPr lang="en-US" sz="2500" dirty="0" err="1">
                <a:cs typeface="Times New Roman" panose="02020603050405020304" pitchFamily="18" charset="0"/>
              </a:rPr>
              <a:t>Không</a:t>
            </a:r>
            <a:r>
              <a:rPr lang="en-US" sz="2500" dirty="0">
                <a:cs typeface="Times New Roman" panose="02020603050405020304" pitchFamily="18" charset="0"/>
              </a:rPr>
              <a:t> </a:t>
            </a:r>
            <a:r>
              <a:rPr lang="en-US" sz="2500" dirty="0" err="1">
                <a:cs typeface="Times New Roman" panose="02020603050405020304" pitchFamily="18" charset="0"/>
              </a:rPr>
              <a:t>ghi</a:t>
            </a:r>
            <a:r>
              <a:rPr lang="en-US" sz="2500" dirty="0">
                <a:cs typeface="Times New Roman" panose="02020603050405020304" pitchFamily="18" charset="0"/>
              </a:rPr>
              <a:t> </a:t>
            </a:r>
            <a:r>
              <a:rPr lang="en-US" sz="2500" dirty="0" err="1">
                <a:cs typeface="Times New Roman" panose="02020603050405020304" pitchFamily="18" charset="0"/>
              </a:rPr>
              <a:t>nhận</a:t>
            </a:r>
            <a:r>
              <a:rPr lang="en-US" sz="2500" dirty="0">
                <a:cs typeface="Times New Roman" panose="02020603050405020304" pitchFamily="18" charset="0"/>
              </a:rPr>
              <a:t> </a:t>
            </a:r>
            <a:r>
              <a:rPr lang="en-US" sz="2500" dirty="0" err="1">
                <a:cs typeface="Times New Roman" panose="02020603050405020304" pitchFamily="18" charset="0"/>
              </a:rPr>
              <a:t>dị</a:t>
            </a:r>
            <a:r>
              <a:rPr lang="en-US" sz="2500" dirty="0">
                <a:cs typeface="Times New Roman" panose="02020603050405020304" pitchFamily="18" charset="0"/>
              </a:rPr>
              <a:t> </a:t>
            </a:r>
            <a:r>
              <a:rPr lang="en-US" sz="2500" dirty="0" err="1">
                <a:cs typeface="Times New Roman" panose="02020603050405020304" pitchFamily="18" charset="0"/>
              </a:rPr>
              <a:t>ứng</a:t>
            </a:r>
            <a:r>
              <a:rPr lang="en-US" sz="2500" dirty="0">
                <a:cs typeface="Times New Roman" panose="02020603050405020304" pitchFamily="18" charset="0"/>
              </a:rPr>
              <a:t> </a:t>
            </a:r>
            <a:r>
              <a:rPr lang="en-US" sz="2500" dirty="0" err="1">
                <a:cs typeface="Times New Roman" panose="02020603050405020304" pitchFamily="18" charset="0"/>
              </a:rPr>
              <a:t>thuốc</a:t>
            </a:r>
            <a:r>
              <a:rPr lang="en-US" sz="2500" dirty="0">
                <a:cs typeface="Times New Roman" panose="02020603050405020304" pitchFamily="18" charset="0"/>
              </a:rPr>
              <a:t>, </a:t>
            </a:r>
            <a:r>
              <a:rPr lang="en-US" sz="2500" dirty="0" err="1">
                <a:cs typeface="Times New Roman" panose="02020603050405020304" pitchFamily="18" charset="0"/>
              </a:rPr>
              <a:t>thức</a:t>
            </a:r>
            <a:r>
              <a:rPr lang="en-US" sz="2500" dirty="0">
                <a:cs typeface="Times New Roman" panose="02020603050405020304" pitchFamily="18" charset="0"/>
              </a:rPr>
              <a:t> </a:t>
            </a:r>
            <a:r>
              <a:rPr lang="en-US" sz="2500" dirty="0" err="1">
                <a:cs typeface="Times New Roman" panose="02020603050405020304" pitchFamily="18" charset="0"/>
              </a:rPr>
              <a:t>ăn</a:t>
            </a:r>
            <a:r>
              <a:rPr lang="en-US" sz="2500" dirty="0">
                <a:cs typeface="Times New Roman" panose="02020603050405020304" pitchFamily="18" charset="0"/>
              </a:rPr>
              <a:t>, hay </a:t>
            </a:r>
            <a:r>
              <a:rPr lang="en-US" sz="2500" dirty="0" err="1">
                <a:cs typeface="Times New Roman" panose="02020603050405020304" pitchFamily="18" charset="0"/>
              </a:rPr>
              <a:t>dị</a:t>
            </a:r>
            <a:r>
              <a:rPr lang="en-US" sz="2500" dirty="0">
                <a:cs typeface="Times New Roman" panose="02020603050405020304" pitchFamily="18" charset="0"/>
              </a:rPr>
              <a:t> </a:t>
            </a:r>
            <a:r>
              <a:rPr lang="en-US" sz="2500" dirty="0" err="1">
                <a:cs typeface="Times New Roman" panose="02020603050405020304" pitchFamily="18" charset="0"/>
              </a:rPr>
              <a:t>nguyên</a:t>
            </a:r>
            <a:r>
              <a:rPr lang="en-US" sz="2500" dirty="0">
                <a:cs typeface="Times New Roman" panose="02020603050405020304" pitchFamily="18" charset="0"/>
              </a:rPr>
              <a:t> </a:t>
            </a:r>
            <a:r>
              <a:rPr lang="en-US" sz="2500" dirty="0" err="1">
                <a:cs typeface="Times New Roman" panose="02020603050405020304" pitchFamily="18" charset="0"/>
              </a:rPr>
              <a:t>khác</a:t>
            </a:r>
            <a:r>
              <a:rPr lang="en-US" sz="2500" dirty="0">
                <a:cs typeface="Times New Roman" panose="02020603050405020304" pitchFamily="18" charset="0"/>
              </a:rPr>
              <a:t>.</a:t>
            </a:r>
          </a:p>
          <a:p>
            <a:pPr marL="465138" lvl="1" indent="0">
              <a:lnSpc>
                <a:spcPct val="150000"/>
              </a:lnSpc>
              <a:buClrTx/>
              <a:buNone/>
            </a:pPr>
            <a:r>
              <a:rPr lang="en-US" sz="2500" b="1" dirty="0">
                <a:cs typeface="Times New Roman" panose="02020603050405020304" pitchFamily="18" charset="0"/>
              </a:rPr>
              <a:t>+ </a:t>
            </a:r>
            <a:r>
              <a:rPr lang="en-US" sz="2500" i="1" dirty="0">
                <a:cs typeface="Times New Roman" panose="02020603050405020304" pitchFamily="18" charset="0"/>
              </a:rPr>
              <a:t>Gia </a:t>
            </a:r>
            <a:r>
              <a:rPr lang="en-US" sz="2500" i="1" dirty="0" err="1">
                <a:cs typeface="Times New Roman" panose="02020603050405020304" pitchFamily="18" charset="0"/>
              </a:rPr>
              <a:t>đình</a:t>
            </a:r>
            <a:r>
              <a:rPr lang="en-US" sz="2500" i="1" dirty="0">
                <a:cs typeface="Times New Roman" panose="02020603050405020304" pitchFamily="18" charset="0"/>
              </a:rPr>
              <a:t>: </a:t>
            </a:r>
            <a:r>
              <a:rPr lang="en-US" sz="2500" dirty="0" err="1">
                <a:cs typeface="Times New Roman" panose="02020603050405020304" pitchFamily="18" charset="0"/>
              </a:rPr>
              <a:t>Chưa</a:t>
            </a:r>
            <a:r>
              <a:rPr lang="en-US" sz="2500" dirty="0">
                <a:cs typeface="Times New Roman" panose="02020603050405020304" pitchFamily="18" charset="0"/>
              </a:rPr>
              <a:t> </a:t>
            </a:r>
            <a:r>
              <a:rPr lang="en-US" sz="2500" dirty="0" err="1">
                <a:cs typeface="Times New Roman" panose="02020603050405020304" pitchFamily="18" charset="0"/>
              </a:rPr>
              <a:t>ghi</a:t>
            </a:r>
            <a:r>
              <a:rPr lang="en-US" sz="2500" dirty="0">
                <a:cs typeface="Times New Roman" panose="02020603050405020304" pitchFamily="18" charset="0"/>
              </a:rPr>
              <a:t> </a:t>
            </a:r>
            <a:r>
              <a:rPr lang="en-US" sz="2500" dirty="0" err="1">
                <a:cs typeface="Times New Roman" panose="02020603050405020304" pitchFamily="18" charset="0"/>
              </a:rPr>
              <a:t>nhận</a:t>
            </a:r>
            <a:r>
              <a:rPr lang="en-US" sz="2500" dirty="0">
                <a:cs typeface="Times New Roman" panose="02020603050405020304" pitchFamily="18" charset="0"/>
              </a:rPr>
              <a:t> </a:t>
            </a:r>
            <a:r>
              <a:rPr lang="en-US" sz="2500" dirty="0" err="1">
                <a:cs typeface="Times New Roman" panose="02020603050405020304" pitchFamily="18" charset="0"/>
              </a:rPr>
              <a:t>bất</a:t>
            </a:r>
            <a:r>
              <a:rPr lang="en-US" sz="2500" dirty="0">
                <a:cs typeface="Times New Roman" panose="02020603050405020304" pitchFamily="18" charset="0"/>
              </a:rPr>
              <a:t> </a:t>
            </a:r>
            <a:r>
              <a:rPr lang="en-US" sz="2500" dirty="0" err="1">
                <a:cs typeface="Times New Roman" panose="02020603050405020304" pitchFamily="18" charset="0"/>
              </a:rPr>
              <a:t>thường</a:t>
            </a:r>
            <a:r>
              <a:rPr lang="en-US" sz="2500" dirty="0">
                <a:cs typeface="Times New Roman" panose="02020603050405020304" pitchFamily="18" charset="0"/>
              </a:rPr>
              <a:t>.</a:t>
            </a:r>
            <a:endParaRPr lang="en-US" sz="2500" b="1" dirty="0">
              <a:cs typeface="Times New Roman" panose="02020603050405020304" pitchFamily="18" charset="0"/>
            </a:endParaRPr>
          </a:p>
          <a:p>
            <a:pPr>
              <a:lnSpc>
                <a:spcPct val="150000"/>
              </a:lnSpc>
              <a:buClrTx/>
              <a:buFont typeface="Wingdings" panose="05000000000000000000" pitchFamily="2" charset="2"/>
              <a:buChar char="Ø"/>
            </a:pPr>
            <a:r>
              <a:rPr lang="en-US" sz="2500" b="1" dirty="0" err="1">
                <a:solidFill>
                  <a:srgbClr val="FF0000"/>
                </a:solidFill>
                <a:cs typeface="Times New Roman" panose="02020603050405020304" pitchFamily="18" charset="0"/>
              </a:rPr>
              <a:t>Tiền</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căn</a:t>
            </a:r>
            <a:r>
              <a:rPr lang="en-US" sz="2500" b="1" dirty="0">
                <a:solidFill>
                  <a:srgbClr val="FF0000"/>
                </a:solidFill>
                <a:cs typeface="Times New Roman" panose="02020603050405020304" pitchFamily="18" charset="0"/>
              </a:rPr>
              <a:t>: </a:t>
            </a:r>
            <a:r>
              <a:rPr lang="en-US" sz="2500" dirty="0" err="1">
                <a:cs typeface="Times New Roman" panose="02020603050405020304" pitchFamily="18" charset="0"/>
              </a:rPr>
              <a:t>Tăng</a:t>
            </a:r>
            <a:r>
              <a:rPr lang="en-US" sz="2500" dirty="0">
                <a:cs typeface="Times New Roman" panose="02020603050405020304" pitchFamily="18" charset="0"/>
              </a:rPr>
              <a:t> </a:t>
            </a:r>
            <a:r>
              <a:rPr lang="en-US" sz="2500" dirty="0" err="1">
                <a:cs typeface="Times New Roman" panose="02020603050405020304" pitchFamily="18" charset="0"/>
              </a:rPr>
              <a:t>huyết</a:t>
            </a:r>
            <a:r>
              <a:rPr lang="en-US" sz="2500" dirty="0">
                <a:cs typeface="Times New Roman" panose="02020603050405020304" pitchFamily="18" charset="0"/>
              </a:rPr>
              <a:t> </a:t>
            </a:r>
            <a:r>
              <a:rPr lang="en-US" sz="2500" dirty="0" err="1">
                <a:cs typeface="Times New Roman" panose="02020603050405020304" pitchFamily="18" charset="0"/>
              </a:rPr>
              <a:t>áp</a:t>
            </a:r>
            <a:r>
              <a:rPr lang="en-US" sz="2500" dirty="0">
                <a:cs typeface="Times New Roman" panose="02020603050405020304" pitchFamily="18" charset="0"/>
              </a:rPr>
              <a:t> </a:t>
            </a:r>
            <a:r>
              <a:rPr lang="en-US" sz="2500" dirty="0" err="1">
                <a:cs typeface="Times New Roman" panose="02020603050405020304" pitchFamily="18" charset="0"/>
              </a:rPr>
              <a:t>vô</a:t>
            </a:r>
            <a:r>
              <a:rPr lang="en-US" sz="2500" dirty="0">
                <a:cs typeface="Times New Roman" panose="02020603050405020304" pitchFamily="18" charset="0"/>
              </a:rPr>
              <a:t> </a:t>
            </a:r>
            <a:r>
              <a:rPr lang="en-US" sz="2500" dirty="0" err="1">
                <a:cs typeface="Times New Roman" panose="02020603050405020304" pitchFamily="18" charset="0"/>
              </a:rPr>
              <a:t>căn</a:t>
            </a:r>
            <a:r>
              <a:rPr lang="en-US" sz="2500" dirty="0">
                <a:cs typeface="Times New Roman" panose="02020603050405020304" pitchFamily="18" charset="0"/>
              </a:rPr>
              <a:t> </a:t>
            </a:r>
            <a:r>
              <a:rPr lang="en-US" sz="2500" dirty="0" err="1">
                <a:cs typeface="Times New Roman" panose="02020603050405020304" pitchFamily="18" charset="0"/>
              </a:rPr>
              <a:t>đang</a:t>
            </a:r>
            <a:r>
              <a:rPr lang="en-US" sz="2500" dirty="0">
                <a:cs typeface="Times New Roman" panose="02020603050405020304" pitchFamily="18" charset="0"/>
              </a:rPr>
              <a:t> </a:t>
            </a:r>
            <a:r>
              <a:rPr lang="en-US" sz="2500" dirty="0" err="1">
                <a:cs typeface="Times New Roman" panose="02020603050405020304" pitchFamily="18" charset="0"/>
              </a:rPr>
              <a:t>điều</a:t>
            </a:r>
            <a:r>
              <a:rPr lang="en-US" sz="2500" dirty="0">
                <a:cs typeface="Times New Roman" panose="02020603050405020304" pitchFamily="18" charset="0"/>
              </a:rPr>
              <a:t> </a:t>
            </a:r>
            <a:r>
              <a:rPr lang="en-US" sz="2500" dirty="0" err="1">
                <a:cs typeface="Times New Roman" panose="02020603050405020304" pitchFamily="18" charset="0"/>
              </a:rPr>
              <a:t>trị</a:t>
            </a:r>
            <a:r>
              <a:rPr lang="en-US" sz="2500" dirty="0">
                <a:cs typeface="Times New Roman" panose="02020603050405020304" pitchFamily="18" charset="0"/>
              </a:rPr>
              <a:t> </a:t>
            </a:r>
            <a:r>
              <a:rPr lang="en-US" sz="2500" dirty="0" err="1">
                <a:cs typeface="Times New Roman" panose="02020603050405020304" pitchFamily="18" charset="0"/>
              </a:rPr>
              <a:t>thuốc</a:t>
            </a:r>
            <a:r>
              <a:rPr lang="en-US" sz="2500" dirty="0">
                <a:cs typeface="Times New Roman" panose="02020603050405020304" pitchFamily="18" charset="0"/>
              </a:rPr>
              <a:t> </a:t>
            </a:r>
            <a:r>
              <a:rPr lang="en-US" sz="2500" dirty="0" err="1">
                <a:cs typeface="Times New Roman" panose="02020603050405020304" pitchFamily="18" charset="0"/>
              </a:rPr>
              <a:t>không</a:t>
            </a:r>
            <a:r>
              <a:rPr lang="en-US" sz="2500" dirty="0">
                <a:cs typeface="Times New Roman" panose="02020603050405020304" pitchFamily="18" charset="0"/>
              </a:rPr>
              <a:t> </a:t>
            </a:r>
            <a:r>
              <a:rPr lang="en-US" sz="2500" dirty="0" err="1">
                <a:cs typeface="Times New Roman" panose="02020603050405020304" pitchFamily="18" charset="0"/>
              </a:rPr>
              <a:t>rõ</a:t>
            </a:r>
            <a:r>
              <a:rPr lang="en-US" sz="2500" dirty="0">
                <a:cs typeface="Times New Roman" panose="02020603050405020304" pitchFamily="18" charset="0"/>
              </a:rPr>
              <a:t> </a:t>
            </a:r>
            <a:r>
              <a:rPr lang="en-US" sz="2500" dirty="0" err="1">
                <a:cs typeface="Times New Roman" panose="02020603050405020304" pitchFamily="18" charset="0"/>
              </a:rPr>
              <a:t>loại</a:t>
            </a:r>
            <a:r>
              <a:rPr lang="en-US" sz="2500" dirty="0">
                <a:cs typeface="Times New Roman" panose="02020603050405020304" pitchFamily="18" charset="0"/>
              </a:rPr>
              <a:t>.</a:t>
            </a:r>
          </a:p>
          <a:p>
            <a:pPr marL="0" indent="0">
              <a:lnSpc>
                <a:spcPct val="150000"/>
              </a:lnSpc>
              <a:buNone/>
            </a:pPr>
            <a:r>
              <a:rPr lang="en-US" sz="2500" b="1" dirty="0">
                <a:cs typeface="Times New Roman" panose="02020603050405020304" pitchFamily="18" charset="0"/>
              </a:rPr>
              <a:t>     </a:t>
            </a:r>
            <a:endParaRPr lang="en-US" sz="2500" dirty="0">
              <a:cs typeface="Times New Roman" panose="02020603050405020304" pitchFamily="18" charset="0"/>
            </a:endParaRPr>
          </a:p>
        </p:txBody>
      </p:sp>
      <p:sp>
        <p:nvSpPr>
          <p:cNvPr id="4" name="TextBox 3"/>
          <p:cNvSpPr txBox="1"/>
          <p:nvPr/>
        </p:nvSpPr>
        <p:spPr>
          <a:xfrm>
            <a:off x="76200" y="0"/>
            <a:ext cx="8763000" cy="830997"/>
          </a:xfrm>
          <a:prstGeom prst="rect">
            <a:avLst/>
          </a:prstGeom>
          <a:solidFill>
            <a:srgbClr val="0070C0"/>
          </a:solidFill>
          <a:scene3d>
            <a:camera prst="orthographicFront"/>
            <a:lightRig rig="threePt" dir="t"/>
          </a:scene3d>
          <a:sp3d>
            <a:bevelT prst="relaxedInset"/>
          </a:sp3d>
        </p:spPr>
        <p:txBody>
          <a:bodyPr wrap="square" rtlCol="0">
            <a:spAutoFit/>
          </a:bodyPr>
          <a:lstStyle/>
          <a:p>
            <a:pPr algn="ctr"/>
            <a:r>
              <a:rPr lang="en-US" sz="4800" b="1" dirty="0">
                <a:solidFill>
                  <a:schemeClr val="bg1"/>
                </a:solidFill>
                <a:cs typeface="Times New Roman" panose="02020603050405020304" pitchFamily="18" charset="0"/>
              </a:rPr>
              <a:t>DỮ KIỆN NGƯỜI BỆNH</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4">
            <a:extLst>
              <a:ext uri="{FF2B5EF4-FFF2-40B4-BE49-F238E27FC236}">
                <a16:creationId xmlns:a16="http://schemas.microsoft.com/office/drawing/2014/main" id="{0C5322F6-7B6D-4EBA-A6A2-B5B294AA6A8A}"/>
              </a:ext>
            </a:extLst>
          </p:cNvPr>
          <p:cNvGrpSpPr>
            <a:grpSpLocks/>
          </p:cNvGrpSpPr>
          <p:nvPr/>
        </p:nvGrpSpPr>
        <p:grpSpPr bwMode="auto">
          <a:xfrm>
            <a:off x="281703" y="1409011"/>
            <a:ext cx="8761299" cy="5135911"/>
            <a:chOff x="2154" y="3031"/>
            <a:chExt cx="16824" cy="7444"/>
          </a:xfrm>
        </p:grpSpPr>
        <p:grpSp>
          <p:nvGrpSpPr>
            <p:cNvPr id="15364" name="Group 11">
              <a:extLst>
                <a:ext uri="{FF2B5EF4-FFF2-40B4-BE49-F238E27FC236}">
                  <a16:creationId xmlns:a16="http://schemas.microsoft.com/office/drawing/2014/main" id="{F6F7436A-61AB-4866-A961-27CA2543A2AD}"/>
                </a:ext>
              </a:extLst>
            </p:cNvPr>
            <p:cNvGrpSpPr>
              <a:grpSpLocks/>
            </p:cNvGrpSpPr>
            <p:nvPr/>
          </p:nvGrpSpPr>
          <p:grpSpPr bwMode="auto">
            <a:xfrm>
              <a:off x="2245" y="3914"/>
              <a:ext cx="16733" cy="6561"/>
              <a:chOff x="2265" y="3914"/>
              <a:chExt cx="16732" cy="6561"/>
            </a:xfrm>
          </p:grpSpPr>
          <p:pic>
            <p:nvPicPr>
              <p:cNvPr id="15367" name="Picture 4" descr="C:\Users\khach\Downloads\c.png">
                <a:extLst>
                  <a:ext uri="{FF2B5EF4-FFF2-40B4-BE49-F238E27FC236}">
                    <a16:creationId xmlns:a16="http://schemas.microsoft.com/office/drawing/2014/main" id="{F155F8B1-51EA-4645-97FB-29D246F8A4AC}"/>
                  </a:ext>
                </a:extLst>
              </p:cNvPr>
              <p:cNvPicPr>
                <a:picLocks noChangeAspect="1"/>
              </p:cNvPicPr>
              <p:nvPr/>
            </p:nvPicPr>
            <p:blipFill rotWithShape="1">
              <a:blip r:embed="rId2">
                <a:extLst>
                  <a:ext uri="{28A0092B-C50C-407E-A947-70E740481C1C}">
                    <a14:useLocalDpi xmlns:a14="http://schemas.microsoft.com/office/drawing/2010/main" val="0"/>
                  </a:ext>
                </a:extLst>
              </a:blip>
              <a:srcRect t="14287"/>
              <a:stretch/>
            </p:blipFill>
            <p:spPr bwMode="auto">
              <a:xfrm>
                <a:off x="2265" y="4491"/>
                <a:ext cx="16732" cy="59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368" name="Text Box 1">
                <a:extLst>
                  <a:ext uri="{FF2B5EF4-FFF2-40B4-BE49-F238E27FC236}">
                    <a16:creationId xmlns:a16="http://schemas.microsoft.com/office/drawing/2014/main" id="{A9E398E2-E4DB-4F5F-942D-3447D679FB04}"/>
                  </a:ext>
                </a:extLst>
              </p:cNvPr>
              <p:cNvSpPr txBox="1">
                <a:spLocks noChangeArrowheads="1"/>
              </p:cNvSpPr>
              <p:nvPr/>
            </p:nvSpPr>
            <p:spPr bwMode="auto">
              <a:xfrm>
                <a:off x="6085" y="3953"/>
                <a:ext cx="3545" cy="5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b="1" dirty="0" err="1"/>
                  <a:t>Giai</a:t>
                </a:r>
                <a:r>
                  <a:rPr lang="en-US" altLang="en-US" sz="2000" b="1" dirty="0"/>
                  <a:t> </a:t>
                </a:r>
                <a:r>
                  <a:rPr lang="en-US" altLang="en-US" sz="2000" b="1" dirty="0" err="1"/>
                  <a:t>đoạn</a:t>
                </a:r>
                <a:r>
                  <a:rPr lang="en-US" altLang="en-US" sz="2000" b="1" dirty="0"/>
                  <a:t> </a:t>
                </a:r>
                <a:r>
                  <a:rPr lang="en-US" altLang="en-US" sz="2000" b="1" dirty="0" err="1"/>
                  <a:t>viêm</a:t>
                </a:r>
                <a:endParaRPr lang="en-US" altLang="en-US" sz="2000" b="1" dirty="0"/>
              </a:p>
            </p:txBody>
          </p:sp>
          <p:sp>
            <p:nvSpPr>
              <p:cNvPr id="15369" name="Text Box 2">
                <a:extLst>
                  <a:ext uri="{FF2B5EF4-FFF2-40B4-BE49-F238E27FC236}">
                    <a16:creationId xmlns:a16="http://schemas.microsoft.com/office/drawing/2014/main" id="{3F953C4B-CCE1-4A3D-A02F-95C8DBBE2918}"/>
                  </a:ext>
                </a:extLst>
              </p:cNvPr>
              <p:cNvSpPr txBox="1">
                <a:spLocks noChangeArrowheads="1"/>
              </p:cNvSpPr>
              <p:nvPr/>
            </p:nvSpPr>
            <p:spPr bwMode="auto">
              <a:xfrm>
                <a:off x="9321" y="3914"/>
                <a:ext cx="3545" cy="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b="1" dirty="0" err="1"/>
                  <a:t>Giai</a:t>
                </a:r>
                <a:r>
                  <a:rPr lang="en-US" altLang="en-US" b="1" dirty="0"/>
                  <a:t> </a:t>
                </a:r>
                <a:r>
                  <a:rPr lang="en-US" altLang="en-US" b="1" dirty="0" err="1"/>
                  <a:t>đoạn</a:t>
                </a:r>
                <a:r>
                  <a:rPr lang="en-US" altLang="en-US" b="1" dirty="0"/>
                  <a:t> </a:t>
                </a:r>
                <a:r>
                  <a:rPr lang="en-US" altLang="en-US" b="1" dirty="0" err="1"/>
                  <a:t>tăng</a:t>
                </a:r>
                <a:r>
                  <a:rPr lang="en-US" altLang="en-US" b="1" dirty="0"/>
                  <a:t> </a:t>
                </a:r>
                <a:r>
                  <a:rPr lang="en-US" altLang="en-US" b="1" dirty="0" err="1"/>
                  <a:t>sinh</a:t>
                </a:r>
                <a:endParaRPr lang="en-US" altLang="en-US" b="1" dirty="0"/>
              </a:p>
            </p:txBody>
          </p:sp>
          <p:sp>
            <p:nvSpPr>
              <p:cNvPr id="15370" name="Text Box 3">
                <a:extLst>
                  <a:ext uri="{FF2B5EF4-FFF2-40B4-BE49-F238E27FC236}">
                    <a16:creationId xmlns:a16="http://schemas.microsoft.com/office/drawing/2014/main" id="{99C50F99-170F-4907-84CD-8D958E7BF917}"/>
                  </a:ext>
                </a:extLst>
              </p:cNvPr>
              <p:cNvSpPr txBox="1">
                <a:spLocks noChangeArrowheads="1"/>
              </p:cNvSpPr>
              <p:nvPr/>
            </p:nvSpPr>
            <p:spPr bwMode="auto">
              <a:xfrm>
                <a:off x="12866" y="3935"/>
                <a:ext cx="3545" cy="5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b="1" dirty="0" err="1"/>
                  <a:t>Giai</a:t>
                </a:r>
                <a:r>
                  <a:rPr lang="en-US" altLang="en-US" b="1" dirty="0"/>
                  <a:t> </a:t>
                </a:r>
                <a:r>
                  <a:rPr lang="en-US" altLang="en-US" b="1" dirty="0" err="1"/>
                  <a:t>đoạn</a:t>
                </a:r>
                <a:r>
                  <a:rPr lang="en-US" altLang="en-US" b="1" dirty="0"/>
                  <a:t> </a:t>
                </a:r>
                <a:r>
                  <a:rPr lang="en-US" altLang="en-US" b="1" dirty="0" err="1"/>
                  <a:t>tái</a:t>
                </a:r>
                <a:r>
                  <a:rPr lang="en-US" altLang="en-US" b="1" dirty="0"/>
                  <a:t> </a:t>
                </a:r>
                <a:r>
                  <a:rPr lang="en-US" altLang="en-US" b="1" dirty="0" err="1"/>
                  <a:t>tạo</a:t>
                </a:r>
                <a:endParaRPr lang="en-US" altLang="en-US" b="1" dirty="0"/>
              </a:p>
            </p:txBody>
          </p:sp>
          <p:sp>
            <p:nvSpPr>
              <p:cNvPr id="15371" name="Text Box 4">
                <a:extLst>
                  <a:ext uri="{FF2B5EF4-FFF2-40B4-BE49-F238E27FC236}">
                    <a16:creationId xmlns:a16="http://schemas.microsoft.com/office/drawing/2014/main" id="{E658AC8E-EFB1-4236-A1CE-BED99F64A91E}"/>
                  </a:ext>
                </a:extLst>
              </p:cNvPr>
              <p:cNvSpPr txBox="1">
                <a:spLocks noChangeArrowheads="1"/>
              </p:cNvSpPr>
              <p:nvPr/>
            </p:nvSpPr>
            <p:spPr bwMode="auto">
              <a:xfrm>
                <a:off x="4125" y="5426"/>
                <a:ext cx="1887" cy="4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900" b="1">
                    <a:sym typeface="+mn-ea"/>
                  </a:rPr>
                  <a:t>Tế bào nội mô</a:t>
                </a:r>
              </a:p>
            </p:txBody>
          </p:sp>
          <p:sp>
            <p:nvSpPr>
              <p:cNvPr id="15372" name="Text Box 5">
                <a:extLst>
                  <a:ext uri="{FF2B5EF4-FFF2-40B4-BE49-F238E27FC236}">
                    <a16:creationId xmlns:a16="http://schemas.microsoft.com/office/drawing/2014/main" id="{1AF7F076-10A3-41B4-896F-A38CDB1088AD}"/>
                  </a:ext>
                </a:extLst>
              </p:cNvPr>
              <p:cNvSpPr txBox="1">
                <a:spLocks noChangeArrowheads="1"/>
              </p:cNvSpPr>
              <p:nvPr/>
            </p:nvSpPr>
            <p:spPr bwMode="auto">
              <a:xfrm>
                <a:off x="3712" y="5951"/>
                <a:ext cx="2300" cy="10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900" b="1">
                    <a:sym typeface="+mn-ea"/>
                  </a:rPr>
                  <a:t>Bạch cầu đơn nhân/</a:t>
                </a:r>
              </a:p>
              <a:p>
                <a:r>
                  <a:rPr lang="en-US" altLang="en-US" sz="900" b="1">
                    <a:sym typeface="+mn-ea"/>
                  </a:rPr>
                  <a:t>Đại thực bào</a:t>
                </a:r>
              </a:p>
            </p:txBody>
          </p:sp>
          <p:sp>
            <p:nvSpPr>
              <p:cNvPr id="15373" name="Text Box 6">
                <a:extLst>
                  <a:ext uri="{FF2B5EF4-FFF2-40B4-BE49-F238E27FC236}">
                    <a16:creationId xmlns:a16="http://schemas.microsoft.com/office/drawing/2014/main" id="{FF329F6D-B7DE-41CD-BA02-9EC112185320}"/>
                  </a:ext>
                </a:extLst>
              </p:cNvPr>
              <p:cNvSpPr txBox="1">
                <a:spLocks noChangeArrowheads="1"/>
              </p:cNvSpPr>
              <p:nvPr/>
            </p:nvSpPr>
            <p:spPr bwMode="auto">
              <a:xfrm>
                <a:off x="3906" y="4754"/>
                <a:ext cx="2106" cy="4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900" b="1"/>
                  <a:t>Nguyên bào sợi </a:t>
                </a:r>
              </a:p>
            </p:txBody>
          </p:sp>
          <p:sp>
            <p:nvSpPr>
              <p:cNvPr id="15374" name="Text Box 8">
                <a:extLst>
                  <a:ext uri="{FF2B5EF4-FFF2-40B4-BE49-F238E27FC236}">
                    <a16:creationId xmlns:a16="http://schemas.microsoft.com/office/drawing/2014/main" id="{A69746E2-5601-4720-9835-6A36FC2F5CC2}"/>
                  </a:ext>
                </a:extLst>
              </p:cNvPr>
              <p:cNvSpPr txBox="1">
                <a:spLocks noChangeArrowheads="1"/>
              </p:cNvSpPr>
              <p:nvPr/>
            </p:nvSpPr>
            <p:spPr bwMode="auto">
              <a:xfrm>
                <a:off x="3867" y="6826"/>
                <a:ext cx="2145" cy="4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900" b="1">
                    <a:sym typeface="+mn-ea"/>
                  </a:rPr>
                  <a:t>Tế bào sừng</a:t>
                </a:r>
              </a:p>
            </p:txBody>
          </p:sp>
          <p:sp>
            <p:nvSpPr>
              <p:cNvPr id="15375" name="Text Box 9">
                <a:extLst>
                  <a:ext uri="{FF2B5EF4-FFF2-40B4-BE49-F238E27FC236}">
                    <a16:creationId xmlns:a16="http://schemas.microsoft.com/office/drawing/2014/main" id="{D77B9F7A-B0D1-426F-801C-E0B1AD920711}"/>
                  </a:ext>
                </a:extLst>
              </p:cNvPr>
              <p:cNvSpPr txBox="1">
                <a:spLocks noChangeArrowheads="1"/>
              </p:cNvSpPr>
              <p:nvPr/>
            </p:nvSpPr>
            <p:spPr bwMode="auto">
              <a:xfrm>
                <a:off x="4447" y="7986"/>
                <a:ext cx="1565" cy="4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900" b="1">
                    <a:sym typeface="+mn-ea"/>
                  </a:rPr>
                  <a:t>Tiểu cầu</a:t>
                </a:r>
              </a:p>
            </p:txBody>
          </p:sp>
          <p:sp>
            <p:nvSpPr>
              <p:cNvPr id="15376" name="Text Box 10">
                <a:extLst>
                  <a:ext uri="{FF2B5EF4-FFF2-40B4-BE49-F238E27FC236}">
                    <a16:creationId xmlns:a16="http://schemas.microsoft.com/office/drawing/2014/main" id="{53F94617-352F-461D-B02F-1A5194D315B9}"/>
                  </a:ext>
                </a:extLst>
              </p:cNvPr>
              <p:cNvSpPr txBox="1">
                <a:spLocks noChangeArrowheads="1"/>
              </p:cNvSpPr>
              <p:nvPr/>
            </p:nvSpPr>
            <p:spPr bwMode="auto">
              <a:xfrm>
                <a:off x="3469" y="7406"/>
                <a:ext cx="2438" cy="4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900" b="1">
                    <a:sym typeface="+mn-ea"/>
                  </a:rPr>
                  <a:t>Bạch cầu đa nhân</a:t>
                </a:r>
              </a:p>
            </p:txBody>
          </p:sp>
        </p:grpSp>
        <p:sp>
          <p:nvSpPr>
            <p:cNvPr id="15365" name="Text Box 1">
              <a:extLst>
                <a:ext uri="{FF2B5EF4-FFF2-40B4-BE49-F238E27FC236}">
                  <a16:creationId xmlns:a16="http://schemas.microsoft.com/office/drawing/2014/main" id="{73B5D414-43AC-447B-8069-27C3169394D2}"/>
                </a:ext>
              </a:extLst>
            </p:cNvPr>
            <p:cNvSpPr txBox="1">
              <a:spLocks noChangeArrowheads="1"/>
            </p:cNvSpPr>
            <p:nvPr/>
          </p:nvSpPr>
          <p:spPr bwMode="auto">
            <a:xfrm>
              <a:off x="2830" y="9734"/>
              <a:ext cx="14537" cy="4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vi-VN" sz="900" b="1"/>
                <a:t>3 giai đoạn của quá trình lành vết thương bình thường với từng khoảng thời gian và các tế bào liên quan ở mỗi giai đoạn.</a:t>
              </a:r>
            </a:p>
          </p:txBody>
        </p:sp>
        <p:sp>
          <p:nvSpPr>
            <p:cNvPr id="3" name="Text Box 2">
              <a:extLst>
                <a:ext uri="{FF2B5EF4-FFF2-40B4-BE49-F238E27FC236}">
                  <a16:creationId xmlns:a16="http://schemas.microsoft.com/office/drawing/2014/main" id="{7905ECE5-A90D-481C-B84D-55C77797FE8C}"/>
                </a:ext>
              </a:extLst>
            </p:cNvPr>
            <p:cNvSpPr txBox="1"/>
            <p:nvPr/>
          </p:nvSpPr>
          <p:spPr>
            <a:xfrm>
              <a:off x="2154" y="3031"/>
              <a:ext cx="15560" cy="669"/>
            </a:xfrm>
            <a:prstGeom prst="rect">
              <a:avLst/>
            </a:prstGeom>
            <a:solidFill>
              <a:schemeClr val="bg1"/>
            </a:solidFill>
          </p:spPr>
          <p:txBody>
            <a:bodyPr wrap="square">
              <a:spAutoFit/>
            </a:bodyPr>
            <a:lstStyle/>
            <a:p>
              <a:pPr fontAlgn="auto">
                <a:spcBef>
                  <a:spcPts val="0"/>
                </a:spcBef>
                <a:spcAft>
                  <a:spcPts val="0"/>
                </a:spcAft>
                <a:defRPr/>
              </a:pPr>
              <a:r>
                <a:rPr lang="en-US" sz="2400" b="1" i="1" u="sng" dirty="0" err="1">
                  <a:latin typeface="+mn-lt"/>
                  <a:cs typeface="+mn-cs"/>
                </a:rPr>
                <a:t>Các</a:t>
              </a:r>
              <a:r>
                <a:rPr lang="en-US" sz="2400" b="1" i="1" u="sng" dirty="0">
                  <a:latin typeface="+mn-lt"/>
                  <a:cs typeface="+mn-cs"/>
                </a:rPr>
                <a:t> </a:t>
              </a:r>
              <a:r>
                <a:rPr lang="en-US" sz="2400" b="1" i="1" u="sng" dirty="0" err="1">
                  <a:latin typeface="+mn-lt"/>
                  <a:cs typeface="+mn-cs"/>
                </a:rPr>
                <a:t>giai</a:t>
              </a:r>
              <a:r>
                <a:rPr lang="en-US" sz="2400" b="1" i="1" u="sng" dirty="0">
                  <a:latin typeface="+mn-lt"/>
                  <a:cs typeface="+mn-cs"/>
                </a:rPr>
                <a:t> </a:t>
              </a:r>
              <a:r>
                <a:rPr lang="en-US" sz="2400" b="1" i="1" u="sng" dirty="0" err="1">
                  <a:latin typeface="+mn-lt"/>
                  <a:cs typeface="+mn-cs"/>
                </a:rPr>
                <a:t>đoạn</a:t>
              </a:r>
              <a:r>
                <a:rPr lang="en-US" sz="2400" b="1" i="1" u="sng" dirty="0">
                  <a:latin typeface="+mn-lt"/>
                  <a:cs typeface="+mn-cs"/>
                </a:rPr>
                <a:t> </a:t>
              </a:r>
              <a:r>
                <a:rPr lang="en-US" sz="2400" b="1" i="1" u="sng" dirty="0" err="1">
                  <a:latin typeface="+mn-lt"/>
                  <a:cs typeface="+mn-cs"/>
                </a:rPr>
                <a:t>liên</a:t>
              </a:r>
              <a:r>
                <a:rPr lang="en-US" sz="2400" b="1" i="1" u="sng" dirty="0">
                  <a:latin typeface="+mn-lt"/>
                  <a:cs typeface="+mn-cs"/>
                </a:rPr>
                <a:t> </a:t>
              </a:r>
              <a:r>
                <a:rPr lang="en-US" sz="2400" b="1" i="1" u="sng" dirty="0" err="1">
                  <a:latin typeface="+mn-lt"/>
                  <a:cs typeface="+mn-cs"/>
                </a:rPr>
                <a:t>quan</a:t>
              </a:r>
              <a:r>
                <a:rPr lang="en-US" sz="2400" b="1" i="1" u="sng" dirty="0">
                  <a:latin typeface="+mn-lt"/>
                  <a:cs typeface="+mn-cs"/>
                </a:rPr>
                <a:t> </a:t>
              </a:r>
              <a:r>
                <a:rPr lang="en-US" sz="2400" b="1" i="1" u="sng" dirty="0" err="1">
                  <a:latin typeface="+mn-lt"/>
                  <a:cs typeface="+mn-cs"/>
                </a:rPr>
                <a:t>trong</a:t>
              </a:r>
              <a:r>
                <a:rPr lang="en-US" sz="2400" b="1" i="1" u="sng" dirty="0">
                  <a:latin typeface="+mn-lt"/>
                  <a:cs typeface="+mn-cs"/>
                </a:rPr>
                <a:t> </a:t>
              </a:r>
              <a:r>
                <a:rPr lang="en-US" sz="2400" b="1" i="1" u="sng" dirty="0" err="1">
                  <a:latin typeface="+mn-lt"/>
                  <a:cs typeface="+mn-cs"/>
                </a:rPr>
                <a:t>quá</a:t>
              </a:r>
              <a:r>
                <a:rPr lang="en-US" sz="2400" b="1" i="1" u="sng" dirty="0">
                  <a:latin typeface="+mn-lt"/>
                  <a:cs typeface="+mn-cs"/>
                </a:rPr>
                <a:t> </a:t>
              </a:r>
              <a:r>
                <a:rPr lang="en-US" sz="2400" b="1" i="1" u="sng" dirty="0" err="1">
                  <a:latin typeface="+mn-lt"/>
                  <a:cs typeface="+mn-cs"/>
                </a:rPr>
                <a:t>trình</a:t>
              </a:r>
              <a:r>
                <a:rPr lang="en-US" sz="2400" b="1" i="1" u="sng" dirty="0">
                  <a:latin typeface="+mn-lt"/>
                  <a:cs typeface="+mn-cs"/>
                </a:rPr>
                <a:t> </a:t>
              </a:r>
              <a:r>
                <a:rPr lang="en-US" sz="2400" b="1" i="1" u="sng" dirty="0" err="1">
                  <a:latin typeface="+mn-lt"/>
                  <a:cs typeface="+mn-cs"/>
                </a:rPr>
                <a:t>lành</a:t>
              </a:r>
              <a:r>
                <a:rPr lang="en-US" sz="2400" b="1" i="1" u="sng" dirty="0">
                  <a:latin typeface="+mn-lt"/>
                  <a:cs typeface="+mn-cs"/>
                </a:rPr>
                <a:t> </a:t>
              </a:r>
              <a:r>
                <a:rPr lang="en-US" sz="2400" b="1" i="1" u="sng" dirty="0" err="1">
                  <a:latin typeface="+mn-lt"/>
                  <a:cs typeface="+mn-cs"/>
                </a:rPr>
                <a:t>vết</a:t>
              </a:r>
              <a:r>
                <a:rPr lang="en-US" sz="2400" b="1" i="1" u="sng" dirty="0">
                  <a:latin typeface="+mn-lt"/>
                  <a:cs typeface="+mn-cs"/>
                </a:rPr>
                <a:t> </a:t>
              </a:r>
              <a:r>
                <a:rPr lang="en-US" sz="2400" b="1" i="1" u="sng" dirty="0" err="1">
                  <a:latin typeface="+mn-lt"/>
                  <a:cs typeface="+mn-cs"/>
                </a:rPr>
                <a:t>thương</a:t>
              </a:r>
              <a:endParaRPr lang="en-US" sz="2400" b="1" i="1" u="sng" dirty="0">
                <a:latin typeface="+mn-lt"/>
                <a:cs typeface="+mn-cs"/>
              </a:endParaRPr>
            </a:p>
          </p:txBody>
        </p:sp>
      </p:grpSp>
      <p:sp>
        <p:nvSpPr>
          <p:cNvPr id="15363" name="Title 1">
            <a:extLst>
              <a:ext uri="{FF2B5EF4-FFF2-40B4-BE49-F238E27FC236}">
                <a16:creationId xmlns:a16="http://schemas.microsoft.com/office/drawing/2014/main" id="{250FFFFA-812F-425E-9A47-02EEF085424A}"/>
              </a:ext>
            </a:extLst>
          </p:cNvPr>
          <p:cNvSpPr txBox="1">
            <a:spLocks/>
          </p:cNvSpPr>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vi-VN" sz="4400" b="1" dirty="0" err="1">
                <a:solidFill>
                  <a:srgbClr val="FF0000"/>
                </a:solidFill>
              </a:rPr>
              <a:t>Quá</a:t>
            </a:r>
            <a:r>
              <a:rPr lang="en-US" altLang="vi-VN" sz="4400" b="1" dirty="0">
                <a:solidFill>
                  <a:srgbClr val="FF0000"/>
                </a:solidFill>
              </a:rPr>
              <a:t> </a:t>
            </a:r>
            <a:r>
              <a:rPr lang="en-US" altLang="vi-VN" sz="4400" b="1" dirty="0" err="1">
                <a:solidFill>
                  <a:srgbClr val="FF0000"/>
                </a:solidFill>
              </a:rPr>
              <a:t>trình</a:t>
            </a:r>
            <a:r>
              <a:rPr lang="en-US" altLang="vi-VN" sz="4400" b="1" dirty="0">
                <a:solidFill>
                  <a:srgbClr val="FF0000"/>
                </a:solidFill>
              </a:rPr>
              <a:t> </a:t>
            </a:r>
            <a:r>
              <a:rPr lang="en-US" altLang="vi-VN" sz="4400" b="1" dirty="0" err="1">
                <a:solidFill>
                  <a:srgbClr val="FF0000"/>
                </a:solidFill>
              </a:rPr>
              <a:t>lành</a:t>
            </a:r>
            <a:r>
              <a:rPr lang="en-US" altLang="vi-VN" sz="4400" b="1" dirty="0">
                <a:solidFill>
                  <a:srgbClr val="FF0000"/>
                </a:solidFill>
              </a:rPr>
              <a:t> </a:t>
            </a:r>
            <a:r>
              <a:rPr lang="en-US" altLang="vi-VN" sz="4400" b="1" dirty="0" err="1">
                <a:solidFill>
                  <a:srgbClr val="FF0000"/>
                </a:solidFill>
              </a:rPr>
              <a:t>vết</a:t>
            </a:r>
            <a:r>
              <a:rPr lang="en-US" altLang="vi-VN" sz="4400" b="1" dirty="0">
                <a:solidFill>
                  <a:srgbClr val="FF0000"/>
                </a:solidFill>
              </a:rPr>
              <a:t> </a:t>
            </a:r>
            <a:r>
              <a:rPr lang="en-US" altLang="vi-VN" sz="4400" b="1" dirty="0" err="1">
                <a:solidFill>
                  <a:srgbClr val="FF0000"/>
                </a:solidFill>
              </a:rPr>
              <a:t>thương</a:t>
            </a:r>
            <a:endParaRPr lang="en-US" altLang="vi-VN" sz="4400" b="1" dirty="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Content Placeholder 2">
            <a:extLst>
              <a:ext uri="{FF2B5EF4-FFF2-40B4-BE49-F238E27FC236}">
                <a16:creationId xmlns:a16="http://schemas.microsoft.com/office/drawing/2014/main" id="{D548AD63-350B-463D-A0B9-72EC95D30D7B}"/>
              </a:ext>
            </a:extLst>
          </p:cNvPr>
          <p:cNvSpPr>
            <a:spLocks noGrp="1" noChangeArrowheads="1"/>
          </p:cNvSpPr>
          <p:nvPr>
            <p:ph idx="1"/>
          </p:nvPr>
        </p:nvSpPr>
        <p:spPr>
          <a:xfrm>
            <a:off x="4332288" y="1447800"/>
            <a:ext cx="4378325" cy="4195763"/>
          </a:xfrm>
        </p:spPr>
        <p:txBody>
          <a:bodyPr>
            <a:normAutofit/>
          </a:bodyPr>
          <a:lstStyle/>
          <a:p>
            <a:pPr marL="38100" indent="-38100">
              <a:lnSpc>
                <a:spcPct val="90000"/>
              </a:lnSpc>
              <a:buFont typeface="Wingdings 3" panose="05040102010807070707" pitchFamily="18" charset="2"/>
              <a:buNone/>
            </a:pPr>
            <a:r>
              <a:rPr lang="en-US" altLang="en-US" sz="2800">
                <a:cs typeface="Calibri" panose="020F0502020204030204" pitchFamily="34" charset="0"/>
              </a:rPr>
              <a:t>Giai đo</a:t>
            </a:r>
            <a:r>
              <a:rPr lang="vi-VN" altLang="en-US" sz="2800">
                <a:latin typeface="Calibri" panose="020F0502020204030204" pitchFamily="34" charset="0"/>
                <a:cs typeface="Calibri" panose="020F0502020204030204" pitchFamily="34" charset="0"/>
              </a:rPr>
              <a:t>ạn vi</a:t>
            </a:r>
            <a:r>
              <a:rPr lang="en-US" altLang="en-US" sz="2800">
                <a:cs typeface="Calibri" panose="020F0502020204030204" pitchFamily="34" charset="0"/>
              </a:rPr>
              <a:t>êm bao g</a:t>
            </a:r>
            <a:r>
              <a:rPr lang="vi-VN" altLang="en-US" sz="2800">
                <a:latin typeface="Calibri" panose="020F0502020204030204" pitchFamily="34" charset="0"/>
                <a:cs typeface="Calibri" panose="020F0502020204030204" pitchFamily="34" charset="0"/>
              </a:rPr>
              <a:t>ồm </a:t>
            </a:r>
            <a:r>
              <a:rPr lang="en-US" altLang="en-US" sz="2800" i="1">
                <a:solidFill>
                  <a:srgbClr val="FF0000"/>
                </a:solidFill>
                <a:cs typeface="Calibri" panose="020F0502020204030204" pitchFamily="34" charset="0"/>
              </a:rPr>
              <a:t>sự</a:t>
            </a:r>
            <a:r>
              <a:rPr lang="vi-VN" altLang="en-US" sz="2800" i="1">
                <a:solidFill>
                  <a:srgbClr val="FF0000"/>
                </a:solidFill>
                <a:latin typeface="Calibri" panose="020F0502020204030204" pitchFamily="34" charset="0"/>
                <a:cs typeface="Calibri" panose="020F0502020204030204" pitchFamily="34" charset="0"/>
              </a:rPr>
              <a:t> cầm m</a:t>
            </a:r>
            <a:r>
              <a:rPr lang="en-US" altLang="en-US" sz="2800" i="1">
                <a:solidFill>
                  <a:srgbClr val="FF0000"/>
                </a:solidFill>
                <a:cs typeface="Calibri" panose="020F0502020204030204" pitchFamily="34" charset="0"/>
              </a:rPr>
              <a:t>áu</a:t>
            </a:r>
            <a:r>
              <a:rPr lang="en-US" altLang="en-US" sz="2800" i="1">
                <a:solidFill>
                  <a:srgbClr val="FFC000"/>
                </a:solidFill>
                <a:cs typeface="Calibri" panose="020F0502020204030204" pitchFamily="34" charset="0"/>
              </a:rPr>
              <a:t>,</a:t>
            </a:r>
            <a:r>
              <a:rPr lang="en-US" altLang="en-US" sz="2800">
                <a:solidFill>
                  <a:srgbClr val="FFFF00"/>
                </a:solidFill>
                <a:cs typeface="Calibri" panose="020F0502020204030204" pitchFamily="34" charset="0"/>
              </a:rPr>
              <a:t> </a:t>
            </a:r>
            <a:r>
              <a:rPr lang="en-US" altLang="en-US" sz="2800">
                <a:cs typeface="Calibri" panose="020F0502020204030204" pitchFamily="34" charset="0"/>
              </a:rPr>
              <a:t>trong đó có </a:t>
            </a:r>
            <a:r>
              <a:rPr lang="vi-VN" altLang="en-US" sz="2800" i="1">
                <a:solidFill>
                  <a:srgbClr val="FF0000"/>
                </a:solidFill>
                <a:latin typeface="Calibri" panose="020F0502020204030204" pitchFamily="34" charset="0"/>
                <a:cs typeface="Calibri" panose="020F0502020204030204" pitchFamily="34" charset="0"/>
              </a:rPr>
              <a:t>sự</a:t>
            </a:r>
            <a:r>
              <a:rPr lang="en-US" altLang="en-US" sz="2800" i="1">
                <a:solidFill>
                  <a:srgbClr val="FF0000"/>
                </a:solidFill>
                <a:cs typeface="Calibri" panose="020F0502020204030204" pitchFamily="34" charset="0"/>
              </a:rPr>
              <a:t> ho</a:t>
            </a:r>
            <a:r>
              <a:rPr lang="vi-VN" altLang="en-US" sz="2800" i="1">
                <a:solidFill>
                  <a:srgbClr val="FF0000"/>
                </a:solidFill>
                <a:latin typeface="Calibri" panose="020F0502020204030204" pitchFamily="34" charset="0"/>
                <a:cs typeface="Calibri" panose="020F0502020204030204" pitchFamily="34" charset="0"/>
              </a:rPr>
              <a:t>ạt</a:t>
            </a:r>
            <a:r>
              <a:rPr lang="en-US" altLang="en-US" sz="2800" i="1">
                <a:solidFill>
                  <a:srgbClr val="FF0000"/>
                </a:solidFill>
                <a:cs typeface="Calibri" panose="020F0502020204030204" pitchFamily="34" charset="0"/>
              </a:rPr>
              <a:t> hóa</a:t>
            </a:r>
            <a:r>
              <a:rPr lang="vi-VN" altLang="en-US" sz="2800" i="1">
                <a:solidFill>
                  <a:srgbClr val="FF0000"/>
                </a:solidFill>
                <a:latin typeface="Calibri" panose="020F0502020204030204" pitchFamily="34" charset="0"/>
                <a:cs typeface="Calibri" panose="020F0502020204030204" pitchFamily="34" charset="0"/>
              </a:rPr>
              <a:t> của </a:t>
            </a:r>
            <a:r>
              <a:rPr lang="en-US" altLang="en-US" sz="2800" i="1">
                <a:solidFill>
                  <a:srgbClr val="FF0000"/>
                </a:solidFill>
                <a:cs typeface="Calibri" panose="020F0502020204030204" pitchFamily="34" charset="0"/>
              </a:rPr>
              <a:t>chuỗi đông máu n</a:t>
            </a:r>
            <a:r>
              <a:rPr lang="vi-VN" altLang="en-US" sz="2800" i="1">
                <a:solidFill>
                  <a:srgbClr val="FF0000"/>
                </a:solidFill>
                <a:latin typeface="Calibri" panose="020F0502020204030204" pitchFamily="34" charset="0"/>
                <a:cs typeface="Calibri" panose="020F0502020204030204" pitchFamily="34" charset="0"/>
              </a:rPr>
              <a:t>ội </a:t>
            </a:r>
            <a:r>
              <a:rPr lang="en-US" altLang="en-US" sz="2800" i="1">
                <a:solidFill>
                  <a:srgbClr val="FF0000"/>
                </a:solidFill>
                <a:cs typeface="Calibri" panose="020F0502020204030204" pitchFamily="34" charset="0"/>
              </a:rPr>
              <a:t>sinh</a:t>
            </a:r>
            <a:r>
              <a:rPr lang="vi-VN" altLang="en-US" sz="2800" i="1">
                <a:solidFill>
                  <a:srgbClr val="FF0000"/>
                </a:solidFill>
                <a:latin typeface="Calibri" panose="020F0502020204030204" pitchFamily="34" charset="0"/>
                <a:cs typeface="Calibri" panose="020F0502020204030204" pitchFamily="34" charset="0"/>
              </a:rPr>
              <a:t> v</a:t>
            </a:r>
            <a:r>
              <a:rPr lang="en-US" altLang="en-US" sz="2800" i="1">
                <a:solidFill>
                  <a:srgbClr val="FF0000"/>
                </a:solidFill>
                <a:cs typeface="Calibri" panose="020F0502020204030204" pitchFamily="34" charset="0"/>
              </a:rPr>
              <a:t>à ngoại sinh, </a:t>
            </a:r>
            <a:r>
              <a:rPr lang="en-US" altLang="en-US" sz="2800">
                <a:cs typeface="Calibri" panose="020F0502020204030204" pitchFamily="34" charset="0"/>
              </a:rPr>
              <a:t>chuy</a:t>
            </a:r>
            <a:r>
              <a:rPr lang="vi-VN" altLang="en-US" sz="2800">
                <a:latin typeface="Calibri" panose="020F0502020204030204" pitchFamily="34" charset="0"/>
                <a:cs typeface="Calibri" panose="020F0502020204030204" pitchFamily="34" charset="0"/>
              </a:rPr>
              <a:t>ển đổi </a:t>
            </a:r>
            <a:r>
              <a:rPr lang="en-US" altLang="en-US" sz="2800">
                <a:cs typeface="Calibri" panose="020F0502020204030204" pitchFamily="34" charset="0"/>
              </a:rPr>
              <a:t>của </a:t>
            </a:r>
            <a:r>
              <a:rPr lang="vi-VN" altLang="en-US" sz="2800" i="1">
                <a:solidFill>
                  <a:srgbClr val="FF0000"/>
                </a:solidFill>
                <a:latin typeface="Calibri" panose="020F0502020204030204" pitchFamily="34" charset="0"/>
                <a:cs typeface="Calibri" panose="020F0502020204030204" pitchFamily="34" charset="0"/>
              </a:rPr>
              <a:t>fibrinogen </a:t>
            </a:r>
            <a:r>
              <a:rPr lang="en-US" altLang="en-US" sz="2800" i="1">
                <a:solidFill>
                  <a:srgbClr val="FF0000"/>
                </a:solidFill>
                <a:cs typeface="Calibri" panose="020F0502020204030204" pitchFamily="34" charset="0"/>
              </a:rPr>
              <a:t>thành </a:t>
            </a:r>
            <a:r>
              <a:rPr lang="vi-VN" altLang="en-US" sz="2800" i="1">
                <a:solidFill>
                  <a:srgbClr val="FF0000"/>
                </a:solidFill>
                <a:latin typeface="Calibri" panose="020F0502020204030204" pitchFamily="34" charset="0"/>
                <a:cs typeface="Calibri" panose="020F0502020204030204" pitchFamily="34" charset="0"/>
              </a:rPr>
              <a:t>fibrin</a:t>
            </a:r>
            <a:r>
              <a:rPr lang="en-US" altLang="vi-VN" sz="2800" i="1">
                <a:solidFill>
                  <a:srgbClr val="FF0000"/>
                </a:solidFill>
                <a:cs typeface="Calibri" panose="020F0502020204030204" pitchFamily="34" charset="0"/>
              </a:rPr>
              <a:t>,</a:t>
            </a:r>
            <a:r>
              <a:rPr lang="vi-VN" altLang="en-US" sz="2800">
                <a:solidFill>
                  <a:srgbClr val="FF0000"/>
                </a:solidFill>
                <a:latin typeface="Calibri" panose="020F0502020204030204" pitchFamily="34" charset="0"/>
                <a:cs typeface="Calibri" panose="020F0502020204030204" pitchFamily="34" charset="0"/>
              </a:rPr>
              <a:t> </a:t>
            </a:r>
            <a:r>
              <a:rPr lang="en-US" altLang="en-US" sz="2800">
                <a:cs typeface="Calibri" panose="020F0502020204030204" pitchFamily="34" charset="0"/>
              </a:rPr>
              <a:t>sau đó, hình thành cục máu đông.</a:t>
            </a:r>
          </a:p>
          <a:p>
            <a:pPr marL="38100" indent="-38100">
              <a:lnSpc>
                <a:spcPct val="70000"/>
              </a:lnSpc>
              <a:buFont typeface="Wingdings 3" panose="05040102010807070707" pitchFamily="18" charset="2"/>
              <a:buNone/>
            </a:pPr>
            <a:endParaRPr lang="en-US" altLang="en-US" b="1">
              <a:cs typeface="Calibri" panose="020F0502020204030204" pitchFamily="34" charset="0"/>
            </a:endParaRPr>
          </a:p>
          <a:p>
            <a:pPr marL="38100" indent="-38100">
              <a:lnSpc>
                <a:spcPct val="70000"/>
              </a:lnSpc>
              <a:buFont typeface="Wingdings 3" panose="05040102010807070707" pitchFamily="18" charset="2"/>
              <a:buNone/>
            </a:pPr>
            <a:r>
              <a:rPr lang="en-US" altLang="en-US" b="1">
                <a:cs typeface="Calibri" panose="020F0502020204030204" pitchFamily="34" charset="0"/>
              </a:rPr>
              <a:t>	</a:t>
            </a:r>
            <a:r>
              <a:rPr lang="en-US" altLang="en-US" sz="1400" i="1">
                <a:solidFill>
                  <a:srgbClr val="B0B0B0"/>
                </a:solidFill>
                <a:cs typeface="Calibri" panose="020F0502020204030204" pitchFamily="34" charset="0"/>
              </a:rPr>
              <a:t/>
            </a:r>
            <a:br>
              <a:rPr lang="en-US" altLang="en-US" sz="1400" i="1">
                <a:solidFill>
                  <a:srgbClr val="B0B0B0"/>
                </a:solidFill>
                <a:cs typeface="Calibri" panose="020F0502020204030204" pitchFamily="34" charset="0"/>
              </a:rPr>
            </a:br>
            <a:endParaRPr lang="en-US" altLang="en-US" sz="1400">
              <a:solidFill>
                <a:srgbClr val="FFFF00"/>
              </a:solidFill>
              <a:cs typeface="Calibri" panose="020F0502020204030204" pitchFamily="34" charset="0"/>
            </a:endParaRPr>
          </a:p>
        </p:txBody>
      </p:sp>
      <p:grpSp>
        <p:nvGrpSpPr>
          <p:cNvPr id="16387" name="Group 4">
            <a:extLst>
              <a:ext uri="{FF2B5EF4-FFF2-40B4-BE49-F238E27FC236}">
                <a16:creationId xmlns:a16="http://schemas.microsoft.com/office/drawing/2014/main" id="{087AD9FA-5BA8-4417-ACF0-831E793CA141}"/>
              </a:ext>
            </a:extLst>
          </p:cNvPr>
          <p:cNvGrpSpPr>
            <a:grpSpLocks/>
          </p:cNvGrpSpPr>
          <p:nvPr/>
        </p:nvGrpSpPr>
        <p:grpSpPr bwMode="auto">
          <a:xfrm>
            <a:off x="533400" y="1528763"/>
            <a:ext cx="3259138" cy="4567237"/>
            <a:chOff x="1027030" y="1354138"/>
            <a:chExt cx="4346576" cy="4568016"/>
          </a:xfrm>
        </p:grpSpPr>
        <p:pic>
          <p:nvPicPr>
            <p:cNvPr id="16389" name="Picture 3" descr="C:\Users\khach\Downloads\2.jpg">
              <a:extLst>
                <a:ext uri="{FF2B5EF4-FFF2-40B4-BE49-F238E27FC236}">
                  <a16:creationId xmlns:a16="http://schemas.microsoft.com/office/drawing/2014/main" id="{0591FDC8-7CC5-451F-B540-1310F2125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4890"/>
            <a:stretch>
              <a:fillRect/>
            </a:stretch>
          </p:blipFill>
          <p:spPr bwMode="auto">
            <a:xfrm>
              <a:off x="1027031" y="1354138"/>
              <a:ext cx="4346575" cy="234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3" descr="C:\Users\khach\Downloads\2.jpg">
              <a:extLst>
                <a:ext uri="{FF2B5EF4-FFF2-40B4-BE49-F238E27FC236}">
                  <a16:creationId xmlns:a16="http://schemas.microsoft.com/office/drawing/2014/main" id="{CA133CD0-BE42-4415-B532-A68341A37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5450" b="-560"/>
            <a:stretch>
              <a:fillRect/>
            </a:stretch>
          </p:blipFill>
          <p:spPr bwMode="auto">
            <a:xfrm>
              <a:off x="1027030" y="3579781"/>
              <a:ext cx="4346575" cy="234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Title 1">
            <a:extLst>
              <a:ext uri="{FF2B5EF4-FFF2-40B4-BE49-F238E27FC236}">
                <a16:creationId xmlns:a16="http://schemas.microsoft.com/office/drawing/2014/main" id="{36DAAB76-95C0-480C-B1D5-D34E39C0A578}"/>
              </a:ext>
            </a:extLst>
          </p:cNvPr>
          <p:cNvSpPr>
            <a:spLocks noGrp="1"/>
          </p:cNvSpPr>
          <p:nvPr>
            <p:ph type="title"/>
          </p:nvPr>
        </p:nvSpPr>
        <p:spPr/>
        <p:txBody>
          <a:bodyPr/>
          <a:lstStyle/>
          <a:p>
            <a:r>
              <a:rPr lang="en-US" altLang="vi-VN"/>
              <a:t>Giai đoạn viêm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F133178F-953F-400A-A75F-14866AC8EC38}"/>
              </a:ext>
            </a:extLst>
          </p:cNvPr>
          <p:cNvSpPr>
            <a:spLocks noGrp="1" noChangeArrowheads="1"/>
          </p:cNvSpPr>
          <p:nvPr>
            <p:ph idx="1"/>
          </p:nvPr>
        </p:nvSpPr>
        <p:spPr>
          <a:xfrm>
            <a:off x="4198938" y="1870075"/>
            <a:ext cx="4330700" cy="4195763"/>
          </a:xfrm>
        </p:spPr>
        <p:txBody>
          <a:bodyPr/>
          <a:lstStyle/>
          <a:p>
            <a:pPr marL="0" indent="0" algn="just">
              <a:lnSpc>
                <a:spcPct val="80000"/>
              </a:lnSpc>
              <a:buFont typeface="Wingdings 3" panose="05040102010807070707" pitchFamily="18" charset="2"/>
              <a:buNone/>
            </a:pPr>
            <a:r>
              <a:rPr lang="en-US" altLang="en-US" sz="2800" i="1">
                <a:solidFill>
                  <a:srgbClr val="B0B0B0"/>
                </a:solidFill>
                <a:cs typeface="Calibri" panose="020F0502020204030204" pitchFamily="34" charset="0"/>
              </a:rPr>
              <a:t/>
            </a:r>
            <a:br>
              <a:rPr lang="en-US" altLang="en-US" sz="2800" i="1">
                <a:solidFill>
                  <a:srgbClr val="B0B0B0"/>
                </a:solidFill>
                <a:cs typeface="Calibri" panose="020F0502020204030204" pitchFamily="34" charset="0"/>
              </a:rPr>
            </a:br>
            <a:r>
              <a:rPr lang="vi-VN" altLang="en-US" sz="2800">
                <a:latin typeface="Calibri" panose="020F0502020204030204" pitchFamily="34" charset="0"/>
                <a:cs typeface="Calibri" panose="020F0502020204030204" pitchFamily="34" charset="0"/>
              </a:rPr>
              <a:t>Ngo</a:t>
            </a:r>
            <a:r>
              <a:rPr lang="en-US" altLang="en-US" sz="2800">
                <a:cs typeface="Calibri" panose="020F0502020204030204" pitchFamily="34" charset="0"/>
              </a:rPr>
              <a:t>ài ra, </a:t>
            </a:r>
            <a:r>
              <a:rPr lang="vi-VN" altLang="en-US" sz="2800">
                <a:latin typeface="Calibri" panose="020F0502020204030204" pitchFamily="34" charset="0"/>
                <a:cs typeface="Calibri" panose="020F0502020204030204" pitchFamily="34" charset="0"/>
              </a:rPr>
              <a:t>trong giai đoạn n</a:t>
            </a:r>
            <a:r>
              <a:rPr lang="en-US" altLang="en-US" sz="2800">
                <a:cs typeface="Calibri" panose="020F0502020204030204" pitchFamily="34" charset="0"/>
              </a:rPr>
              <a:t>ày, b</a:t>
            </a:r>
            <a:r>
              <a:rPr lang="vi-VN" altLang="en-US" sz="2800">
                <a:latin typeface="Calibri" panose="020F0502020204030204" pitchFamily="34" charset="0"/>
                <a:cs typeface="Calibri" panose="020F0502020204030204" pitchFamily="34" charset="0"/>
              </a:rPr>
              <a:t>ạch cầu trung t</a:t>
            </a:r>
            <a:r>
              <a:rPr lang="en-US" altLang="en-US" sz="2800">
                <a:cs typeface="Calibri" panose="020F0502020204030204" pitchFamily="34" charset="0"/>
              </a:rPr>
              <a:t>ính, b</a:t>
            </a:r>
            <a:r>
              <a:rPr lang="vi-VN" altLang="en-US" sz="2800">
                <a:latin typeface="Calibri" panose="020F0502020204030204" pitchFamily="34" charset="0"/>
                <a:cs typeface="Calibri" panose="020F0502020204030204" pitchFamily="34" charset="0"/>
              </a:rPr>
              <a:t>ạch cầu đơn nh</a:t>
            </a:r>
            <a:r>
              <a:rPr lang="en-US" altLang="en-US" sz="2800">
                <a:cs typeface="Calibri" panose="020F0502020204030204" pitchFamily="34" charset="0"/>
              </a:rPr>
              <a:t>ân và đ</a:t>
            </a:r>
            <a:r>
              <a:rPr lang="vi-VN" altLang="en-US" sz="2800">
                <a:latin typeface="Calibri" panose="020F0502020204030204" pitchFamily="34" charset="0"/>
                <a:cs typeface="Calibri" panose="020F0502020204030204" pitchFamily="34" charset="0"/>
              </a:rPr>
              <a:t>ại thực b</a:t>
            </a:r>
            <a:r>
              <a:rPr lang="en-US" altLang="en-US" sz="2800">
                <a:cs typeface="Calibri" panose="020F0502020204030204" pitchFamily="34" charset="0"/>
              </a:rPr>
              <a:t>ào giúp</a:t>
            </a:r>
            <a:r>
              <a:rPr lang="en-US" altLang="en-US" sz="2800">
                <a:solidFill>
                  <a:srgbClr val="FFFF00"/>
                </a:solidFill>
                <a:cs typeface="Calibri" panose="020F0502020204030204" pitchFamily="34" charset="0"/>
              </a:rPr>
              <a:t> </a:t>
            </a:r>
            <a:r>
              <a:rPr lang="vi-VN" altLang="en-US" sz="2800" i="1">
                <a:solidFill>
                  <a:srgbClr val="FF0000"/>
                </a:solidFill>
                <a:latin typeface="Calibri" panose="020F0502020204030204" pitchFamily="34" charset="0"/>
                <a:cs typeface="Calibri" panose="020F0502020204030204" pitchFamily="34" charset="0"/>
              </a:rPr>
              <a:t>loại bỏ c</a:t>
            </a:r>
            <a:r>
              <a:rPr lang="en-US" altLang="en-US" sz="2800" i="1">
                <a:solidFill>
                  <a:srgbClr val="FF0000"/>
                </a:solidFill>
                <a:cs typeface="Calibri" panose="020F0502020204030204" pitchFamily="34" charset="0"/>
              </a:rPr>
              <a:t>ác mô ch</a:t>
            </a:r>
            <a:r>
              <a:rPr lang="vi-VN" altLang="en-US" sz="2800" i="1">
                <a:solidFill>
                  <a:srgbClr val="FF0000"/>
                </a:solidFill>
                <a:latin typeface="Calibri" panose="020F0502020204030204" pitchFamily="34" charset="0"/>
                <a:cs typeface="Calibri" panose="020F0502020204030204" pitchFamily="34" charset="0"/>
              </a:rPr>
              <a:t>ết v</a:t>
            </a:r>
            <a:r>
              <a:rPr lang="en-US" altLang="en-US" sz="2800" i="1">
                <a:solidFill>
                  <a:srgbClr val="FF0000"/>
                </a:solidFill>
                <a:cs typeface="Calibri" panose="020F0502020204030204" pitchFamily="34" charset="0"/>
              </a:rPr>
              <a:t>à ho</a:t>
            </a:r>
            <a:r>
              <a:rPr lang="vi-VN" altLang="en-US" sz="2800" i="1">
                <a:solidFill>
                  <a:srgbClr val="FF0000"/>
                </a:solidFill>
                <a:latin typeface="Calibri" panose="020F0502020204030204" pitchFamily="34" charset="0"/>
                <a:cs typeface="Calibri" panose="020F0502020204030204" pitchFamily="34" charset="0"/>
              </a:rPr>
              <a:t>ại tử</a:t>
            </a:r>
            <a:r>
              <a:rPr lang="vi-VN" altLang="en-US" sz="2800">
                <a:solidFill>
                  <a:srgbClr val="FFFF00"/>
                </a:solidFill>
                <a:latin typeface="Calibri" panose="020F0502020204030204" pitchFamily="34" charset="0"/>
                <a:cs typeface="Calibri" panose="020F0502020204030204" pitchFamily="34" charset="0"/>
              </a:rPr>
              <a:t> </a:t>
            </a:r>
            <a:r>
              <a:rPr lang="en-US" altLang="en-US" sz="2800">
                <a:cs typeface="Calibri" panose="020F0502020204030204" pitchFamily="34" charset="0"/>
              </a:rPr>
              <a:t>bằng cách</a:t>
            </a:r>
            <a:r>
              <a:rPr lang="en-US" altLang="en-US" sz="2800">
                <a:solidFill>
                  <a:srgbClr val="FFFF00"/>
                </a:solidFill>
                <a:cs typeface="Calibri" panose="020F0502020204030204" pitchFamily="34" charset="0"/>
              </a:rPr>
              <a:t> </a:t>
            </a:r>
            <a:r>
              <a:rPr lang="en-US" altLang="en-US" sz="2800" i="1">
                <a:solidFill>
                  <a:srgbClr val="FF0000"/>
                </a:solidFill>
                <a:cs typeface="Calibri" panose="020F0502020204030204" pitchFamily="34" charset="0"/>
              </a:rPr>
              <a:t>thực bào </a:t>
            </a:r>
            <a:r>
              <a:rPr lang="vi-VN" altLang="en-US" sz="2800" i="1">
                <a:solidFill>
                  <a:srgbClr val="FF0000"/>
                </a:solidFill>
                <a:latin typeface="Calibri" panose="020F0502020204030204" pitchFamily="34" charset="0"/>
                <a:cs typeface="Calibri" panose="020F0502020204030204" pitchFamily="34" charset="0"/>
              </a:rPr>
              <a:t>vi khuẩn</a:t>
            </a:r>
            <a:r>
              <a:rPr lang="vi-VN" altLang="en-US" sz="2800">
                <a:solidFill>
                  <a:srgbClr val="FF0000"/>
                </a:solidFill>
                <a:latin typeface="Calibri" panose="020F0502020204030204" pitchFamily="34" charset="0"/>
                <a:cs typeface="Calibri" panose="020F0502020204030204" pitchFamily="34" charset="0"/>
              </a:rPr>
              <a:t> </a:t>
            </a:r>
            <a:r>
              <a:rPr lang="en-US" altLang="en-US" sz="2800">
                <a:cs typeface="Calibri" panose="020F0502020204030204" pitchFamily="34" charset="0"/>
              </a:rPr>
              <a:t>.</a:t>
            </a:r>
          </a:p>
          <a:p>
            <a:pPr marL="0" indent="0" algn="just">
              <a:lnSpc>
                <a:spcPct val="80000"/>
              </a:lnSpc>
              <a:buFont typeface="Wingdings 3" panose="05040102010807070707" pitchFamily="18" charset="2"/>
              <a:buNone/>
            </a:pPr>
            <a:endParaRPr lang="en-US" altLang="en-US" sz="1900" i="1">
              <a:solidFill>
                <a:srgbClr val="B0B0B0"/>
              </a:solidFill>
              <a:cs typeface="Calibri" panose="020F0502020204030204" pitchFamily="34" charset="0"/>
            </a:endParaRPr>
          </a:p>
        </p:txBody>
      </p:sp>
      <p:grpSp>
        <p:nvGrpSpPr>
          <p:cNvPr id="17411" name="Group 3">
            <a:extLst>
              <a:ext uri="{FF2B5EF4-FFF2-40B4-BE49-F238E27FC236}">
                <a16:creationId xmlns:a16="http://schemas.microsoft.com/office/drawing/2014/main" id="{78780AD0-42E7-4B56-A2BC-11D44C309E43}"/>
              </a:ext>
            </a:extLst>
          </p:cNvPr>
          <p:cNvGrpSpPr>
            <a:grpSpLocks/>
          </p:cNvGrpSpPr>
          <p:nvPr/>
        </p:nvGrpSpPr>
        <p:grpSpPr bwMode="auto">
          <a:xfrm>
            <a:off x="674688" y="1835150"/>
            <a:ext cx="2865437" cy="4230688"/>
            <a:chOff x="452459" y="1851709"/>
            <a:chExt cx="3820000" cy="4231879"/>
          </a:xfrm>
        </p:grpSpPr>
        <p:grpSp>
          <p:nvGrpSpPr>
            <p:cNvPr id="17413" name="Group 5">
              <a:extLst>
                <a:ext uri="{FF2B5EF4-FFF2-40B4-BE49-F238E27FC236}">
                  <a16:creationId xmlns:a16="http://schemas.microsoft.com/office/drawing/2014/main" id="{26D07963-6261-4C05-BEA7-022C3834019D}"/>
                </a:ext>
              </a:extLst>
            </p:cNvPr>
            <p:cNvGrpSpPr>
              <a:grpSpLocks/>
            </p:cNvGrpSpPr>
            <p:nvPr/>
          </p:nvGrpSpPr>
          <p:grpSpPr bwMode="auto">
            <a:xfrm>
              <a:off x="452459" y="1854199"/>
              <a:ext cx="1781155" cy="1813565"/>
              <a:chOff x="995233" y="4158421"/>
              <a:chExt cx="1328867" cy="1488078"/>
            </a:xfrm>
          </p:grpSpPr>
          <p:pic>
            <p:nvPicPr>
              <p:cNvPr id="8" name="Picture 2">
                <a:extLst>
                  <a:ext uri="{FF2B5EF4-FFF2-40B4-BE49-F238E27FC236}">
                    <a16:creationId xmlns:a16="http://schemas.microsoft.com/office/drawing/2014/main" id="{D645FC7B-A26E-4C2B-A6BD-654A5C4DC734}"/>
                  </a:ext>
                </a:extLst>
              </p:cNvPr>
              <p:cNvPicPr>
                <a:picLocks noChangeAspect="1" noChangeArrowheads="1"/>
              </p:cNvPicPr>
              <p:nvPr/>
            </p:nvPicPr>
            <p:blipFill>
              <a:blip r:embed="rId2" cstate="print"/>
              <a:srcRect/>
              <a:stretch>
                <a:fillRect/>
              </a:stretch>
            </p:blipFill>
            <p:spPr bwMode="auto">
              <a:xfrm>
                <a:off x="1066800" y="4158421"/>
                <a:ext cx="1257300" cy="1257300"/>
              </a:xfrm>
              <a:prstGeom prst="ellipse">
                <a:avLst/>
              </a:prstGeom>
              <a:ln>
                <a:noFill/>
              </a:ln>
              <a:effectLst>
                <a:softEdge rad="112500"/>
              </a:effectLst>
            </p:spPr>
          </p:pic>
          <p:sp>
            <p:nvSpPr>
              <p:cNvPr id="9" name="Rectangle 8">
                <a:extLst>
                  <a:ext uri="{FF2B5EF4-FFF2-40B4-BE49-F238E27FC236}">
                    <a16:creationId xmlns:a16="http://schemas.microsoft.com/office/drawing/2014/main" id="{8D590D5C-227C-4BEE-B7BB-5F97378504D6}"/>
                  </a:ext>
                </a:extLst>
              </p:cNvPr>
              <p:cNvSpPr/>
              <p:nvPr/>
            </p:nvSpPr>
            <p:spPr>
              <a:xfrm>
                <a:off x="995233" y="5343368"/>
                <a:ext cx="413683" cy="303587"/>
              </a:xfrm>
              <a:prstGeom prst="rect">
                <a:avLst/>
              </a:prstGeom>
              <a:noFill/>
            </p:spPr>
            <p:txBody>
              <a:bodyPr wrap="none">
                <a:spAutoFit/>
              </a:bodyPr>
              <a:lstStyle/>
              <a:p>
                <a:pPr algn="ctr" fontAlgn="auto">
                  <a:spcBef>
                    <a:spcPts val="0"/>
                  </a:spcBef>
                  <a:spcAft>
                    <a:spcPts val="0"/>
                  </a:spcAft>
                  <a:defRPr/>
                </a:pPr>
                <a:r>
                  <a:rPr lang="en-US" dirty="0">
                    <a:ln w="0"/>
                    <a:effectLst>
                      <a:outerShdw blurRad="38100" dist="19050" dir="2700000" algn="tl" rotWithShape="0">
                        <a:schemeClr val="dk1">
                          <a:alpha val="40000"/>
                        </a:schemeClr>
                      </a:outerShdw>
                    </a:effectLst>
                    <a:latin typeface="+mn-lt"/>
                    <a:cs typeface="+mn-cs"/>
                  </a:rPr>
                  <a:t>**</a:t>
                </a:r>
              </a:p>
            </p:txBody>
          </p:sp>
        </p:grpSp>
        <p:pic>
          <p:nvPicPr>
            <p:cNvPr id="10" name="Picture 9">
              <a:extLst>
                <a:ext uri="{FF2B5EF4-FFF2-40B4-BE49-F238E27FC236}">
                  <a16:creationId xmlns:a16="http://schemas.microsoft.com/office/drawing/2014/main" id="{545105C6-D82F-47F6-9B69-EFD077994B0A}"/>
                </a:ext>
              </a:extLst>
            </p:cNvPr>
            <p:cNvPicPr>
              <a:picLocks noChangeAspect="1"/>
            </p:cNvPicPr>
            <p:nvPr/>
          </p:nvPicPr>
          <p:blipFill>
            <a:blip r:embed="rId3" cstate="print"/>
            <a:stretch>
              <a:fillRect/>
            </a:stretch>
          </p:blipFill>
          <p:spPr>
            <a:xfrm>
              <a:off x="2655519" y="1851709"/>
              <a:ext cx="1616940" cy="14582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4">
              <a:extLst>
                <a:ext uri="{FF2B5EF4-FFF2-40B4-BE49-F238E27FC236}">
                  <a16:creationId xmlns:a16="http://schemas.microsoft.com/office/drawing/2014/main" id="{12C0B3C9-F32B-4FE0-B1A3-A736A0F16E36}"/>
                </a:ext>
              </a:extLst>
            </p:cNvPr>
            <p:cNvPicPr>
              <a:picLocks noChangeAspect="1" noChangeArrowheads="1"/>
            </p:cNvPicPr>
            <p:nvPr/>
          </p:nvPicPr>
          <p:blipFill>
            <a:blip r:embed="rId4" cstate="print"/>
            <a:srcRect/>
            <a:stretch>
              <a:fillRect/>
            </a:stretch>
          </p:blipFill>
          <p:spPr bwMode="auto">
            <a:xfrm>
              <a:off x="1415441" y="4000573"/>
              <a:ext cx="2083015" cy="20830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7412" name="Title 1">
            <a:extLst>
              <a:ext uri="{FF2B5EF4-FFF2-40B4-BE49-F238E27FC236}">
                <a16:creationId xmlns:a16="http://schemas.microsoft.com/office/drawing/2014/main" id="{684BFA5A-6601-4477-B61A-578D4172BAFB}"/>
              </a:ext>
            </a:extLst>
          </p:cNvPr>
          <p:cNvSpPr>
            <a:spLocks noGrp="1"/>
          </p:cNvSpPr>
          <p:nvPr>
            <p:ph type="title"/>
          </p:nvPr>
        </p:nvSpPr>
        <p:spPr/>
        <p:txBody>
          <a:bodyPr/>
          <a:lstStyle/>
          <a:p>
            <a:r>
              <a:rPr lang="en-US" altLang="vi-VN"/>
              <a:t>Giai đoạn viêm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Content Placeholder 2">
            <a:extLst>
              <a:ext uri="{FF2B5EF4-FFF2-40B4-BE49-F238E27FC236}">
                <a16:creationId xmlns:a16="http://schemas.microsoft.com/office/drawing/2014/main" id="{86E70C64-85DF-47A7-AF3D-79F1559D29A6}"/>
              </a:ext>
            </a:extLst>
          </p:cNvPr>
          <p:cNvSpPr>
            <a:spLocks noGrp="1" noChangeArrowheads="1"/>
          </p:cNvSpPr>
          <p:nvPr>
            <p:ph idx="1"/>
          </p:nvPr>
        </p:nvSpPr>
        <p:spPr>
          <a:xfrm>
            <a:off x="3575050" y="1735138"/>
            <a:ext cx="5386388" cy="3614737"/>
          </a:xfrm>
        </p:spPr>
        <p:txBody>
          <a:bodyPr>
            <a:normAutofit lnSpcReduction="10000"/>
          </a:bodyPr>
          <a:lstStyle/>
          <a:p>
            <a:pPr marL="38100" indent="-38100" algn="just">
              <a:lnSpc>
                <a:spcPct val="90000"/>
              </a:lnSpc>
              <a:buFont typeface="Wingdings 3" panose="05040102010807070707" pitchFamily="18" charset="2"/>
              <a:buNone/>
            </a:pPr>
            <a:r>
              <a:rPr lang="en-US" altLang="en-US" sz="2600">
                <a:cs typeface="Calibri" panose="020F0502020204030204" pitchFamily="34" charset="0"/>
              </a:rPr>
              <a:t>	Giai đo</a:t>
            </a:r>
            <a:r>
              <a:rPr lang="vi-VN" altLang="en-US" sz="2600">
                <a:latin typeface="Calibri" panose="020F0502020204030204" pitchFamily="34" charset="0"/>
                <a:cs typeface="Calibri" panose="020F0502020204030204" pitchFamily="34" charset="0"/>
              </a:rPr>
              <a:t>ạn </a:t>
            </a:r>
            <a:r>
              <a:rPr lang="en-US" altLang="en-US" sz="2600">
                <a:cs typeface="Calibri" panose="020F0502020204030204" pitchFamily="34" charset="0"/>
              </a:rPr>
              <a:t>tăng sinh đư</a:t>
            </a:r>
            <a:r>
              <a:rPr lang="vi-VN" altLang="en-US" sz="2600">
                <a:latin typeface="Calibri" panose="020F0502020204030204" pitchFamily="34" charset="0"/>
                <a:cs typeface="Calibri" panose="020F0502020204030204" pitchFamily="34" charset="0"/>
              </a:rPr>
              <a:t>ợc đặc trưng bởi </a:t>
            </a:r>
            <a:r>
              <a:rPr lang="vi-VN" altLang="en-US" sz="2600" i="1">
                <a:solidFill>
                  <a:srgbClr val="FF0000"/>
                </a:solidFill>
                <a:latin typeface="Calibri" panose="020F0502020204030204" pitchFamily="34" charset="0"/>
                <a:cs typeface="Calibri" panose="020F0502020204030204" pitchFamily="34" charset="0"/>
              </a:rPr>
              <a:t>sự h</a:t>
            </a:r>
            <a:r>
              <a:rPr lang="en-US" altLang="en-US" sz="2600" i="1">
                <a:solidFill>
                  <a:srgbClr val="FF0000"/>
                </a:solidFill>
                <a:cs typeface="Calibri" panose="020F0502020204030204" pitchFamily="34" charset="0"/>
              </a:rPr>
              <a:t>ình thành</a:t>
            </a:r>
            <a:r>
              <a:rPr lang="vi-VN" altLang="en-US" sz="2600" i="1">
                <a:solidFill>
                  <a:srgbClr val="FF0000"/>
                </a:solidFill>
                <a:latin typeface="Calibri" panose="020F0502020204030204" pitchFamily="34" charset="0"/>
                <a:cs typeface="Calibri" panose="020F0502020204030204" pitchFamily="34" charset="0"/>
              </a:rPr>
              <a:t> m</a:t>
            </a:r>
            <a:r>
              <a:rPr lang="en-US" altLang="en-US" sz="2600" i="1">
                <a:solidFill>
                  <a:srgbClr val="FF0000"/>
                </a:solidFill>
                <a:cs typeface="Calibri" panose="020F0502020204030204" pitchFamily="34" charset="0"/>
              </a:rPr>
              <a:t>ô h</a:t>
            </a:r>
            <a:r>
              <a:rPr lang="vi-VN" altLang="en-US" sz="2600" i="1">
                <a:solidFill>
                  <a:srgbClr val="FF0000"/>
                </a:solidFill>
                <a:latin typeface="Calibri" panose="020F0502020204030204" pitchFamily="34" charset="0"/>
                <a:cs typeface="Calibri" panose="020F0502020204030204" pitchFamily="34" charset="0"/>
              </a:rPr>
              <a:t>ạt</a:t>
            </a:r>
            <a:r>
              <a:rPr lang="vi-VN" altLang="en-US" sz="2600">
                <a:solidFill>
                  <a:srgbClr val="FF0000"/>
                </a:solidFill>
                <a:latin typeface="Calibri" panose="020F0502020204030204" pitchFamily="34" charset="0"/>
                <a:cs typeface="Calibri" panose="020F0502020204030204" pitchFamily="34" charset="0"/>
              </a:rPr>
              <a:t> </a:t>
            </a:r>
            <a:r>
              <a:rPr lang="vi-VN" altLang="en-US" sz="2600">
                <a:latin typeface="Calibri" panose="020F0502020204030204" pitchFamily="34" charset="0"/>
                <a:cs typeface="Calibri" panose="020F0502020204030204" pitchFamily="34" charset="0"/>
              </a:rPr>
              <a:t>của nguy</a:t>
            </a:r>
            <a:r>
              <a:rPr lang="en-US" altLang="en-US" sz="2600">
                <a:cs typeface="Calibri" panose="020F0502020204030204" pitchFamily="34" charset="0"/>
              </a:rPr>
              <a:t>ên bào s</a:t>
            </a:r>
            <a:r>
              <a:rPr lang="vi-VN" altLang="en-US" sz="2600">
                <a:latin typeface="Calibri" panose="020F0502020204030204" pitchFamily="34" charset="0"/>
                <a:cs typeface="Calibri" panose="020F0502020204030204" pitchFamily="34" charset="0"/>
              </a:rPr>
              <a:t>ợi, bạch cầu đơn nh</a:t>
            </a:r>
            <a:r>
              <a:rPr lang="en-US" altLang="en-US" sz="2600">
                <a:cs typeface="Calibri" panose="020F0502020204030204" pitchFamily="34" charset="0"/>
              </a:rPr>
              <a:t>ân và t</a:t>
            </a:r>
            <a:r>
              <a:rPr lang="vi-VN" altLang="en-US" sz="2600">
                <a:latin typeface="Calibri" panose="020F0502020204030204" pitchFamily="34" charset="0"/>
                <a:cs typeface="Calibri" panose="020F0502020204030204" pitchFamily="34" charset="0"/>
              </a:rPr>
              <a:t>ế b</a:t>
            </a:r>
            <a:r>
              <a:rPr lang="en-US" altLang="en-US" sz="2600">
                <a:cs typeface="Calibri" panose="020F0502020204030204" pitchFamily="34" charset="0"/>
              </a:rPr>
              <a:t>ào n</a:t>
            </a:r>
            <a:r>
              <a:rPr lang="vi-VN" altLang="en-US" sz="2600">
                <a:latin typeface="Calibri" panose="020F0502020204030204" pitchFamily="34" charset="0"/>
                <a:cs typeface="Calibri" panose="020F0502020204030204" pitchFamily="34" charset="0"/>
              </a:rPr>
              <a:t>ội m</a:t>
            </a:r>
            <a:r>
              <a:rPr lang="en-US" altLang="en-US" sz="2600">
                <a:cs typeface="Calibri" panose="020F0502020204030204" pitchFamily="34" charset="0"/>
              </a:rPr>
              <a:t>ô, </a:t>
            </a:r>
            <a:r>
              <a:rPr lang="en-US" altLang="en-US" sz="2600" i="1">
                <a:solidFill>
                  <a:srgbClr val="FF0000"/>
                </a:solidFill>
                <a:cs typeface="Calibri" panose="020F0502020204030204" pitchFamily="34" charset="0"/>
              </a:rPr>
              <a:t>s</a:t>
            </a:r>
            <a:r>
              <a:rPr lang="vi-VN" altLang="en-US" sz="2600" i="1">
                <a:solidFill>
                  <a:srgbClr val="FF0000"/>
                </a:solidFill>
                <a:latin typeface="Calibri" panose="020F0502020204030204" pitchFamily="34" charset="0"/>
                <a:cs typeface="Calibri" panose="020F0502020204030204" pitchFamily="34" charset="0"/>
              </a:rPr>
              <a:t>ự co vết thương v</a:t>
            </a:r>
            <a:r>
              <a:rPr lang="en-US" altLang="en-US" sz="2600" i="1">
                <a:solidFill>
                  <a:srgbClr val="FF0000"/>
                </a:solidFill>
                <a:cs typeface="Calibri" panose="020F0502020204030204" pitchFamily="34" charset="0"/>
              </a:rPr>
              <a:t>à tái tạo biểu mô</a:t>
            </a:r>
            <a:r>
              <a:rPr lang="en-US" altLang="en-US" sz="2600">
                <a:solidFill>
                  <a:srgbClr val="FF0000"/>
                </a:solidFill>
                <a:cs typeface="Calibri" panose="020F0502020204030204" pitchFamily="34" charset="0"/>
              </a:rPr>
              <a:t> </a:t>
            </a:r>
            <a:r>
              <a:rPr lang="en-US" altLang="en-US" sz="2600">
                <a:cs typeface="Calibri" panose="020F0502020204030204" pitchFamily="34" charset="0"/>
              </a:rPr>
              <a:t>b</a:t>
            </a:r>
            <a:r>
              <a:rPr lang="vi-VN" altLang="en-US" sz="2600">
                <a:latin typeface="Calibri" panose="020F0502020204030204" pitchFamily="34" charset="0"/>
                <a:cs typeface="Calibri" panose="020F0502020204030204" pitchFamily="34" charset="0"/>
              </a:rPr>
              <a:t>ởi tế b</a:t>
            </a:r>
            <a:r>
              <a:rPr lang="en-US" altLang="en-US" sz="2600">
                <a:cs typeface="Calibri" panose="020F0502020204030204" pitchFamily="34" charset="0"/>
              </a:rPr>
              <a:t>ào s</a:t>
            </a:r>
            <a:r>
              <a:rPr lang="vi-VN" altLang="en-US" sz="2600">
                <a:latin typeface="Calibri" panose="020F0502020204030204" pitchFamily="34" charset="0"/>
                <a:cs typeface="Calibri" panose="020F0502020204030204" pitchFamily="34" charset="0"/>
              </a:rPr>
              <a:t>ừng.</a:t>
            </a:r>
            <a:endParaRPr lang="en-US" altLang="en-US" sz="2600">
              <a:cs typeface="Calibri" panose="020F0502020204030204" pitchFamily="34" charset="0"/>
            </a:endParaRPr>
          </a:p>
          <a:p>
            <a:pPr marL="38100" indent="-38100" algn="just">
              <a:lnSpc>
                <a:spcPct val="90000"/>
              </a:lnSpc>
              <a:buFont typeface="Wingdings 3" panose="05040102010807070707" pitchFamily="18" charset="2"/>
              <a:buNone/>
            </a:pPr>
            <a:r>
              <a:rPr lang="en-US" altLang="en-US" sz="2600">
                <a:solidFill>
                  <a:srgbClr val="FFFF00"/>
                </a:solidFill>
                <a:cs typeface="Calibri" panose="020F0502020204030204" pitchFamily="34" charset="0"/>
              </a:rPr>
              <a:t>	</a:t>
            </a:r>
            <a:r>
              <a:rPr lang="vi-VN" altLang="en-US" sz="2600">
                <a:latin typeface="Calibri" panose="020F0502020204030204" pitchFamily="34" charset="0"/>
                <a:cs typeface="Calibri" panose="020F0502020204030204" pitchFamily="34" charset="0"/>
              </a:rPr>
              <a:t>Trong giai đoạn n</a:t>
            </a:r>
            <a:r>
              <a:rPr lang="en-US" altLang="en-US" sz="2600">
                <a:cs typeface="Calibri" panose="020F0502020204030204" pitchFamily="34" charset="0"/>
              </a:rPr>
              <a:t>ày, cơ chế chết theo chương trình  tạm d</a:t>
            </a:r>
            <a:r>
              <a:rPr lang="vi-VN" altLang="en-US" sz="2600">
                <a:latin typeface="Calibri" panose="020F0502020204030204" pitchFamily="34" charset="0"/>
                <a:cs typeface="Calibri" panose="020F0502020204030204" pitchFamily="34" charset="0"/>
              </a:rPr>
              <a:t>ừng sự h</a:t>
            </a:r>
            <a:r>
              <a:rPr lang="en-US" altLang="en-US" sz="2600">
                <a:cs typeface="Calibri" panose="020F0502020204030204" pitchFamily="34" charset="0"/>
              </a:rPr>
              <a:t>ình thành mô h</a:t>
            </a:r>
            <a:r>
              <a:rPr lang="vi-VN" altLang="en-US" sz="2600">
                <a:latin typeface="Calibri" panose="020F0502020204030204" pitchFamily="34" charset="0"/>
                <a:cs typeface="Calibri" panose="020F0502020204030204" pitchFamily="34" charset="0"/>
              </a:rPr>
              <a:t>ạt </a:t>
            </a:r>
            <a:r>
              <a:rPr lang="en-US" altLang="en-US" sz="2600">
                <a:cs typeface="Calibri" panose="020F0502020204030204" pitchFamily="34" charset="0"/>
              </a:rPr>
              <a:t>khi </a:t>
            </a:r>
            <a:r>
              <a:rPr lang="en-US" altLang="en-US" sz="2600" i="1">
                <a:solidFill>
                  <a:srgbClr val="FF0000"/>
                </a:solidFill>
                <a:cs typeface="Calibri" panose="020F0502020204030204" pitchFamily="34" charset="0"/>
              </a:rPr>
              <a:t>chất nền </a:t>
            </a:r>
            <a:r>
              <a:rPr lang="vi-VN" altLang="en-US" sz="2600" i="1">
                <a:solidFill>
                  <a:srgbClr val="FF0000"/>
                </a:solidFill>
                <a:latin typeface="Calibri" panose="020F0502020204030204" pitchFamily="34" charset="0"/>
                <a:cs typeface="Calibri" panose="020F0502020204030204" pitchFamily="34" charset="0"/>
              </a:rPr>
              <a:t>collagen đ</a:t>
            </a:r>
            <a:r>
              <a:rPr lang="en-US" altLang="en-US" sz="2600" i="1">
                <a:solidFill>
                  <a:srgbClr val="FF0000"/>
                </a:solidFill>
                <a:cs typeface="Calibri" panose="020F0502020204030204" pitchFamily="34" charset="0"/>
              </a:rPr>
              <a:t>ã làm đầy</a:t>
            </a:r>
            <a:r>
              <a:rPr lang="vi-VN" altLang="en-US" sz="2600" i="1">
                <a:solidFill>
                  <a:srgbClr val="FF0000"/>
                </a:solidFill>
                <a:latin typeface="Calibri" panose="020F0502020204030204" pitchFamily="34" charset="0"/>
                <a:cs typeface="Calibri" panose="020F0502020204030204" pitchFamily="34" charset="0"/>
              </a:rPr>
              <a:t> trong khoang vết thương</a:t>
            </a:r>
            <a:r>
              <a:rPr lang="vi-VN" altLang="en-US" sz="2600">
                <a:solidFill>
                  <a:srgbClr val="FF0000"/>
                </a:solidFill>
                <a:latin typeface="Calibri" panose="020F0502020204030204" pitchFamily="34" charset="0"/>
                <a:cs typeface="Calibri" panose="020F0502020204030204" pitchFamily="34" charset="0"/>
              </a:rPr>
              <a:t>.</a:t>
            </a:r>
            <a:endParaRPr lang="en-US" altLang="en-US" sz="2600">
              <a:solidFill>
                <a:srgbClr val="FF0000"/>
              </a:solidFill>
              <a:cs typeface="Calibri" panose="020F0502020204030204" pitchFamily="34" charset="0"/>
            </a:endParaRPr>
          </a:p>
        </p:txBody>
      </p:sp>
      <p:pic>
        <p:nvPicPr>
          <p:cNvPr id="18435" name="Picture 4" descr="C:\Users\khach\Downloads\4.jpg">
            <a:extLst>
              <a:ext uri="{FF2B5EF4-FFF2-40B4-BE49-F238E27FC236}">
                <a16:creationId xmlns:a16="http://schemas.microsoft.com/office/drawing/2014/main" id="{08277DD6-BA80-43EC-89A1-319E09CEC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88" y="1870075"/>
            <a:ext cx="3052762"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itle 1">
            <a:extLst>
              <a:ext uri="{FF2B5EF4-FFF2-40B4-BE49-F238E27FC236}">
                <a16:creationId xmlns:a16="http://schemas.microsoft.com/office/drawing/2014/main" id="{B161E577-FD1C-4F3E-868D-798563746479}"/>
              </a:ext>
            </a:extLst>
          </p:cNvPr>
          <p:cNvSpPr>
            <a:spLocks noGrp="1"/>
          </p:cNvSpPr>
          <p:nvPr>
            <p:ph type="title"/>
          </p:nvPr>
        </p:nvSpPr>
        <p:spPr/>
        <p:txBody>
          <a:bodyPr/>
          <a:lstStyle/>
          <a:p>
            <a:r>
              <a:rPr lang="en-US" altLang="vi-VN"/>
              <a:t>Giai đoạn tăng sinh</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a:extLst>
              <a:ext uri="{FF2B5EF4-FFF2-40B4-BE49-F238E27FC236}">
                <a16:creationId xmlns:a16="http://schemas.microsoft.com/office/drawing/2014/main" id="{3E3AF987-EC91-46B3-8EFD-15A5BED5BD7E}"/>
              </a:ext>
            </a:extLst>
          </p:cNvPr>
          <p:cNvSpPr>
            <a:spLocks noGrp="1" noChangeArrowheads="1"/>
          </p:cNvSpPr>
          <p:nvPr>
            <p:ph idx="1"/>
          </p:nvPr>
        </p:nvSpPr>
        <p:spPr>
          <a:xfrm>
            <a:off x="3676650" y="1676400"/>
            <a:ext cx="5227638" cy="3113088"/>
          </a:xfrm>
        </p:spPr>
        <p:txBody>
          <a:bodyPr>
            <a:normAutofit/>
          </a:bodyPr>
          <a:lstStyle/>
          <a:p>
            <a:pPr marL="19050" indent="-19050" algn="just">
              <a:lnSpc>
                <a:spcPct val="80000"/>
              </a:lnSpc>
              <a:buFont typeface="Wingdings 3" panose="05040102010807070707" pitchFamily="18" charset="2"/>
              <a:buNone/>
            </a:pPr>
            <a:r>
              <a:rPr lang="en-US" altLang="en-US" sz="2600">
                <a:solidFill>
                  <a:srgbClr val="FFFF00"/>
                </a:solidFill>
                <a:cs typeface="Calibri" panose="020F0502020204030204" pitchFamily="34" charset="0"/>
              </a:rPr>
              <a:t>	</a:t>
            </a:r>
            <a:r>
              <a:rPr lang="en-US" altLang="en-US" sz="2600">
                <a:cs typeface="Calibri" panose="020F0502020204030204" pitchFamily="34" charset="0"/>
              </a:rPr>
              <a:t>G</a:t>
            </a:r>
            <a:r>
              <a:rPr lang="vi-VN" altLang="en-US" sz="2600">
                <a:latin typeface="Calibri" panose="020F0502020204030204" pitchFamily="34" charset="0"/>
                <a:cs typeface="Calibri" panose="020F0502020204030204" pitchFamily="34" charset="0"/>
              </a:rPr>
              <a:t>iai đoạn</a:t>
            </a:r>
            <a:r>
              <a:rPr lang="en-US" altLang="en-US" sz="2600">
                <a:cs typeface="Calibri" panose="020F0502020204030204" pitchFamily="34" charset="0"/>
              </a:rPr>
              <a:t> tái tạo</a:t>
            </a:r>
            <a:r>
              <a:rPr lang="vi-VN" altLang="en-US" sz="2600">
                <a:latin typeface="Calibri" panose="020F0502020204030204" pitchFamily="34" charset="0"/>
                <a:cs typeface="Calibri" panose="020F0502020204030204" pitchFamily="34" charset="0"/>
              </a:rPr>
              <a:t> c</a:t>
            </a:r>
            <a:r>
              <a:rPr lang="en-US" altLang="en-US" sz="2600">
                <a:cs typeface="Calibri" panose="020F0502020204030204" pitchFamily="34" charset="0"/>
              </a:rPr>
              <a:t>ó th</a:t>
            </a:r>
            <a:r>
              <a:rPr lang="vi-VN" altLang="en-US" sz="2600">
                <a:latin typeface="Calibri" panose="020F0502020204030204" pitchFamily="34" charset="0"/>
                <a:cs typeface="Calibri" panose="020F0502020204030204" pitchFamily="34" charset="0"/>
              </a:rPr>
              <a:t>ể k</a:t>
            </a:r>
            <a:r>
              <a:rPr lang="en-US" altLang="en-US" sz="2600">
                <a:cs typeface="Calibri" panose="020F0502020204030204" pitchFamily="34" charset="0"/>
              </a:rPr>
              <a:t>éo dài đ</a:t>
            </a:r>
            <a:r>
              <a:rPr lang="vi-VN" altLang="en-US" sz="2600">
                <a:latin typeface="Calibri" panose="020F0502020204030204" pitchFamily="34" charset="0"/>
                <a:cs typeface="Calibri" panose="020F0502020204030204" pitchFamily="34" charset="0"/>
              </a:rPr>
              <a:t>ến 18 th</a:t>
            </a:r>
            <a:r>
              <a:rPr lang="en-US" altLang="en-US" sz="2600">
                <a:cs typeface="Calibri" panose="020F0502020204030204" pitchFamily="34" charset="0"/>
              </a:rPr>
              <a:t>áng. Giai đo</a:t>
            </a:r>
            <a:r>
              <a:rPr lang="vi-VN" altLang="en-US" sz="2600">
                <a:latin typeface="Calibri" panose="020F0502020204030204" pitchFamily="34" charset="0"/>
                <a:cs typeface="Calibri" panose="020F0502020204030204" pitchFamily="34" charset="0"/>
              </a:rPr>
              <a:t>ạn n</a:t>
            </a:r>
            <a:r>
              <a:rPr lang="en-US" altLang="en-US" sz="2600">
                <a:cs typeface="Calibri" panose="020F0502020204030204" pitchFamily="34" charset="0"/>
              </a:rPr>
              <a:t>ày giúp </a:t>
            </a:r>
            <a:r>
              <a:rPr lang="en-US" altLang="en-US" sz="2600" i="1">
                <a:solidFill>
                  <a:srgbClr val="FF0000"/>
                </a:solidFill>
                <a:cs typeface="Calibri" panose="020F0502020204030204" pitchFamily="34" charset="0"/>
              </a:rPr>
              <a:t>t</a:t>
            </a:r>
            <a:r>
              <a:rPr lang="vi-VN" altLang="en-US" sz="2600" i="1">
                <a:solidFill>
                  <a:srgbClr val="FF0000"/>
                </a:solidFill>
                <a:latin typeface="Calibri" panose="020F0502020204030204" pitchFamily="34" charset="0"/>
                <a:cs typeface="Calibri" panose="020F0502020204030204" pitchFamily="34" charset="0"/>
              </a:rPr>
              <a:t>ối đa h</a:t>
            </a:r>
            <a:r>
              <a:rPr lang="en-US" altLang="en-US" sz="2600" i="1">
                <a:solidFill>
                  <a:srgbClr val="FF0000"/>
                </a:solidFill>
                <a:cs typeface="Calibri" panose="020F0502020204030204" pitchFamily="34" charset="0"/>
              </a:rPr>
              <a:t>óa s</a:t>
            </a:r>
            <a:r>
              <a:rPr lang="vi-VN" altLang="en-US" sz="2600" i="1">
                <a:solidFill>
                  <a:srgbClr val="FF0000"/>
                </a:solidFill>
                <a:latin typeface="Calibri" panose="020F0502020204030204" pitchFamily="34" charset="0"/>
                <a:cs typeface="Calibri" panose="020F0502020204030204" pitchFamily="34" charset="0"/>
              </a:rPr>
              <a:t>ức </a:t>
            </a:r>
            <a:r>
              <a:rPr lang="en-US" altLang="en-US" sz="2600" i="1">
                <a:solidFill>
                  <a:srgbClr val="FF0000"/>
                </a:solidFill>
                <a:cs typeface="Calibri" panose="020F0502020204030204" pitchFamily="34" charset="0"/>
              </a:rPr>
              <a:t>bền</a:t>
            </a:r>
            <a:r>
              <a:rPr lang="vi-VN" altLang="en-US" sz="2600" i="1">
                <a:solidFill>
                  <a:srgbClr val="FF0000"/>
                </a:solidFill>
                <a:latin typeface="Calibri" panose="020F0502020204030204" pitchFamily="34" charset="0"/>
                <a:cs typeface="Calibri" panose="020F0502020204030204" pitchFamily="34" charset="0"/>
              </a:rPr>
              <a:t> v</a:t>
            </a:r>
            <a:r>
              <a:rPr lang="en-US" altLang="en-US" sz="2600" i="1">
                <a:solidFill>
                  <a:srgbClr val="FF0000"/>
                </a:solidFill>
                <a:cs typeface="Calibri" panose="020F0502020204030204" pitchFamily="34" charset="0"/>
              </a:rPr>
              <a:t>à s</a:t>
            </a:r>
            <a:r>
              <a:rPr lang="vi-VN" altLang="en-US" sz="2600" i="1">
                <a:solidFill>
                  <a:srgbClr val="FF0000"/>
                </a:solidFill>
                <a:latin typeface="Calibri" panose="020F0502020204030204" pitchFamily="34" charset="0"/>
                <a:cs typeface="Calibri" panose="020F0502020204030204" pitchFamily="34" charset="0"/>
              </a:rPr>
              <a:t>ự to</a:t>
            </a:r>
            <a:r>
              <a:rPr lang="en-US" altLang="en-US" sz="2600" i="1">
                <a:solidFill>
                  <a:srgbClr val="FF0000"/>
                </a:solidFill>
                <a:cs typeface="Calibri" panose="020F0502020204030204" pitchFamily="34" charset="0"/>
              </a:rPr>
              <a:t>àn v</a:t>
            </a:r>
            <a:r>
              <a:rPr lang="vi-VN" altLang="en-US" sz="2600" i="1">
                <a:solidFill>
                  <a:srgbClr val="FF0000"/>
                </a:solidFill>
                <a:latin typeface="Calibri" panose="020F0502020204030204" pitchFamily="34" charset="0"/>
                <a:cs typeface="Calibri" panose="020F0502020204030204" pitchFamily="34" charset="0"/>
              </a:rPr>
              <a:t>ẹn cấu tr</a:t>
            </a:r>
            <a:r>
              <a:rPr lang="en-US" altLang="en-US" sz="2600" i="1">
                <a:solidFill>
                  <a:srgbClr val="FF0000"/>
                </a:solidFill>
                <a:cs typeface="Calibri" panose="020F0502020204030204" pitchFamily="34" charset="0"/>
              </a:rPr>
              <a:t>úc</a:t>
            </a:r>
            <a:r>
              <a:rPr lang="en-US" altLang="en-US" sz="2600">
                <a:solidFill>
                  <a:srgbClr val="FF0000"/>
                </a:solidFill>
                <a:cs typeface="Calibri" panose="020F0502020204030204" pitchFamily="34" charset="0"/>
              </a:rPr>
              <a:t> </a:t>
            </a:r>
            <a:r>
              <a:rPr lang="en-US" altLang="en-US" sz="2600">
                <a:cs typeface="Calibri" panose="020F0502020204030204" pitchFamily="34" charset="0"/>
              </a:rPr>
              <a:t>c</a:t>
            </a:r>
            <a:r>
              <a:rPr lang="vi-VN" altLang="en-US" sz="2600">
                <a:latin typeface="Calibri" panose="020F0502020204030204" pitchFamily="34" charset="0"/>
                <a:cs typeface="Calibri" panose="020F0502020204030204" pitchFamily="34" charset="0"/>
              </a:rPr>
              <a:t>ủa</a:t>
            </a:r>
            <a:r>
              <a:rPr lang="en-US" altLang="en-US" sz="2600">
                <a:cs typeface="Calibri" panose="020F0502020204030204" pitchFamily="34" charset="0"/>
              </a:rPr>
              <a:t> da </a:t>
            </a:r>
            <a:r>
              <a:rPr lang="vi-VN" altLang="en-US" sz="2600">
                <a:latin typeface="Calibri" panose="020F0502020204030204" pitchFamily="34" charset="0"/>
                <a:cs typeface="Calibri" panose="020F0502020204030204" pitchFamily="34" charset="0"/>
              </a:rPr>
              <a:t>ở </a:t>
            </a:r>
            <a:r>
              <a:rPr lang="en-US" altLang="en-US" sz="2600">
                <a:cs typeface="Calibri" panose="020F0502020204030204" pitchFamily="34" charset="0"/>
              </a:rPr>
              <a:t>vị trí</a:t>
            </a:r>
            <a:r>
              <a:rPr lang="vi-VN" altLang="en-US" sz="2600">
                <a:latin typeface="Calibri" panose="020F0502020204030204" pitchFamily="34" charset="0"/>
                <a:cs typeface="Calibri" panose="020F0502020204030204" pitchFamily="34" charset="0"/>
              </a:rPr>
              <a:t> vết thương.</a:t>
            </a:r>
            <a:r>
              <a:rPr lang="en-US" altLang="en-US" sz="2600">
                <a:cs typeface="Calibri" panose="020F0502020204030204" pitchFamily="34" charset="0"/>
              </a:rPr>
              <a:t> </a:t>
            </a:r>
            <a:r>
              <a:rPr lang="vi-VN" altLang="en-US" sz="2600">
                <a:latin typeface="Calibri" panose="020F0502020204030204" pitchFamily="34" charset="0"/>
                <a:cs typeface="Calibri" panose="020F0502020204030204" pitchFamily="34" charset="0"/>
              </a:rPr>
              <a:t>Giai đoạn n</a:t>
            </a:r>
            <a:r>
              <a:rPr lang="en-US" altLang="en-US" sz="2600">
                <a:cs typeface="Calibri" panose="020F0502020204030204" pitchFamily="34" charset="0"/>
              </a:rPr>
              <a:t>ày đư</a:t>
            </a:r>
            <a:r>
              <a:rPr lang="vi-VN" altLang="en-US" sz="2600">
                <a:latin typeface="Calibri" panose="020F0502020204030204" pitchFamily="34" charset="0"/>
                <a:cs typeface="Calibri" panose="020F0502020204030204" pitchFamily="34" charset="0"/>
              </a:rPr>
              <a:t>ợc đặc trưng bởi </a:t>
            </a:r>
            <a:r>
              <a:rPr lang="vi-VN" altLang="en-US" sz="2600" i="1">
                <a:solidFill>
                  <a:srgbClr val="FF0000"/>
                </a:solidFill>
                <a:latin typeface="Calibri" panose="020F0502020204030204" pitchFamily="34" charset="0"/>
                <a:cs typeface="Calibri" panose="020F0502020204030204" pitchFamily="34" charset="0"/>
              </a:rPr>
              <a:t>qu</a:t>
            </a:r>
            <a:r>
              <a:rPr lang="en-US" altLang="en-US" sz="2600" i="1">
                <a:solidFill>
                  <a:srgbClr val="FF0000"/>
                </a:solidFill>
                <a:cs typeface="Calibri" panose="020F0502020204030204" pitchFamily="34" charset="0"/>
              </a:rPr>
              <a:t>á trình của cơ ch</a:t>
            </a:r>
            <a:r>
              <a:rPr lang="vi-VN" altLang="en-US" sz="2600" i="1">
                <a:solidFill>
                  <a:srgbClr val="FF0000"/>
                </a:solidFill>
                <a:latin typeface="Calibri" panose="020F0502020204030204" pitchFamily="34" charset="0"/>
                <a:cs typeface="Calibri" panose="020F0502020204030204" pitchFamily="34" charset="0"/>
              </a:rPr>
              <a:t>ế chết theo chươ</a:t>
            </a:r>
            <a:r>
              <a:rPr lang="en-US" altLang="en-US" sz="2600" i="1">
                <a:solidFill>
                  <a:srgbClr val="FF0000"/>
                </a:solidFill>
                <a:cs typeface="Calibri" panose="020F0502020204030204" pitchFamily="34" charset="0"/>
              </a:rPr>
              <a:t>ng trình  và s</a:t>
            </a:r>
            <a:r>
              <a:rPr lang="vi-VN" altLang="en-US" sz="2600" i="1">
                <a:solidFill>
                  <a:srgbClr val="FF0000"/>
                </a:solidFill>
                <a:latin typeface="Calibri" panose="020F0502020204030204" pitchFamily="34" charset="0"/>
                <a:cs typeface="Calibri" panose="020F0502020204030204" pitchFamily="34" charset="0"/>
              </a:rPr>
              <a:t>ẹo trưởng th</a:t>
            </a:r>
            <a:r>
              <a:rPr lang="en-US" altLang="en-US" sz="2600" i="1">
                <a:solidFill>
                  <a:srgbClr val="FF0000"/>
                </a:solidFill>
                <a:cs typeface="Calibri" panose="020F0502020204030204" pitchFamily="34" charset="0"/>
              </a:rPr>
              <a:t>ành.</a:t>
            </a:r>
          </a:p>
          <a:p>
            <a:pPr marL="19050" indent="-19050" algn="just">
              <a:lnSpc>
                <a:spcPct val="70000"/>
              </a:lnSpc>
              <a:buFont typeface="Wingdings 3" panose="05040102010807070707" pitchFamily="18" charset="2"/>
              <a:buNone/>
            </a:pPr>
            <a:endParaRPr lang="en-US" altLang="en-US" sz="2600" i="1">
              <a:solidFill>
                <a:srgbClr val="FFC000"/>
              </a:solidFill>
              <a:cs typeface="Calibri" panose="020F0502020204030204" pitchFamily="34" charset="0"/>
            </a:endParaRPr>
          </a:p>
          <a:p>
            <a:pPr marL="19050" indent="-19050" algn="just">
              <a:lnSpc>
                <a:spcPct val="70000"/>
              </a:lnSpc>
              <a:buFont typeface="Wingdings 3" panose="05040102010807070707" pitchFamily="18" charset="2"/>
              <a:buNone/>
            </a:pPr>
            <a:r>
              <a:rPr lang="en-US" altLang="en-US" sz="2200" i="1">
                <a:solidFill>
                  <a:srgbClr val="E6E6E6"/>
                </a:solidFill>
                <a:cs typeface="Calibri" panose="020F0502020204030204" pitchFamily="34" charset="0"/>
              </a:rPr>
              <a:t>	</a:t>
            </a:r>
            <a:endParaRPr lang="en-US" altLang="en-US" sz="3000" i="1">
              <a:solidFill>
                <a:srgbClr val="B0B0B0"/>
              </a:solidFill>
              <a:cs typeface="Calibri" panose="020F0502020204030204" pitchFamily="34" charset="0"/>
            </a:endParaRPr>
          </a:p>
        </p:txBody>
      </p:sp>
      <p:pic>
        <p:nvPicPr>
          <p:cNvPr id="19459" name="Picture 2" descr="C:\Users\khach\Downloads\5.jpg">
            <a:extLst>
              <a:ext uri="{FF2B5EF4-FFF2-40B4-BE49-F238E27FC236}">
                <a16:creationId xmlns:a16="http://schemas.microsoft.com/office/drawing/2014/main" id="{58674812-1218-49EC-A575-694C79D1A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2257425"/>
            <a:ext cx="29654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itle 1">
            <a:extLst>
              <a:ext uri="{FF2B5EF4-FFF2-40B4-BE49-F238E27FC236}">
                <a16:creationId xmlns:a16="http://schemas.microsoft.com/office/drawing/2014/main" id="{BCF78E70-130D-4725-8A99-F33910C57998}"/>
              </a:ext>
            </a:extLst>
          </p:cNvPr>
          <p:cNvSpPr>
            <a:spLocks noGrp="1"/>
          </p:cNvSpPr>
          <p:nvPr>
            <p:ph type="title"/>
          </p:nvPr>
        </p:nvSpPr>
        <p:spPr/>
        <p:txBody>
          <a:bodyPr/>
          <a:lstStyle/>
          <a:p>
            <a:r>
              <a:rPr lang="en-US" altLang="vi-VN"/>
              <a:t>Giai đoạn tái tạo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3">
            <a:extLst>
              <a:ext uri="{FF2B5EF4-FFF2-40B4-BE49-F238E27FC236}">
                <a16:creationId xmlns:a16="http://schemas.microsoft.com/office/drawing/2014/main" id="{45C4A82B-EFEE-42E7-85F0-E13FAE90FD30}"/>
              </a:ext>
            </a:extLst>
          </p:cNvPr>
          <p:cNvSpPr>
            <a:spLocks noGrp="1"/>
          </p:cNvSpPr>
          <p:nvPr>
            <p:ph idx="1"/>
          </p:nvPr>
        </p:nvSpPr>
        <p:spPr/>
        <p:txBody>
          <a:bodyPr/>
          <a:lstStyle/>
          <a:p>
            <a:r>
              <a:rPr lang="en-US" altLang="vi-VN" dirty="0" err="1"/>
              <a:t>Chuẩn</a:t>
            </a:r>
            <a:r>
              <a:rPr lang="en-US" altLang="vi-VN" dirty="0"/>
              <a:t> </a:t>
            </a:r>
            <a:r>
              <a:rPr lang="en-US" altLang="vi-VN" dirty="0" err="1"/>
              <a:t>bị</a:t>
            </a:r>
            <a:r>
              <a:rPr lang="en-US" altLang="vi-VN" dirty="0"/>
              <a:t> </a:t>
            </a:r>
            <a:r>
              <a:rPr lang="en-US" altLang="vi-VN" dirty="0" err="1"/>
              <a:t>nền</a:t>
            </a:r>
            <a:r>
              <a:rPr lang="en-US" altLang="vi-VN" dirty="0"/>
              <a:t> </a:t>
            </a:r>
            <a:r>
              <a:rPr lang="en-US" altLang="vi-VN" dirty="0" err="1"/>
              <a:t>vết</a:t>
            </a:r>
            <a:r>
              <a:rPr lang="en-US" altLang="vi-VN" dirty="0"/>
              <a:t> </a:t>
            </a:r>
            <a:r>
              <a:rPr lang="en-US" altLang="vi-VN" dirty="0" err="1"/>
              <a:t>thương</a:t>
            </a:r>
            <a:r>
              <a:rPr lang="en-US" altLang="vi-VN" dirty="0"/>
              <a:t>: TIME</a:t>
            </a:r>
          </a:p>
          <a:p>
            <a:pPr lvl="1">
              <a:lnSpc>
                <a:spcPct val="150000"/>
              </a:lnSpc>
            </a:pPr>
            <a:r>
              <a:rPr lang="en-US" altLang="vi-VN" dirty="0"/>
              <a:t>T: Tissue management _ </a:t>
            </a:r>
            <a:r>
              <a:rPr lang="en-US" altLang="vi-VN" dirty="0" err="1"/>
              <a:t>quản</a:t>
            </a:r>
            <a:r>
              <a:rPr lang="en-US" altLang="vi-VN" dirty="0"/>
              <a:t> </a:t>
            </a:r>
            <a:r>
              <a:rPr lang="en-US" altLang="vi-VN" dirty="0" err="1"/>
              <a:t>lý</a:t>
            </a:r>
            <a:r>
              <a:rPr lang="en-US" altLang="vi-VN" dirty="0"/>
              <a:t> </a:t>
            </a:r>
            <a:r>
              <a:rPr lang="en-US" altLang="vi-VN" dirty="0" err="1"/>
              <a:t>mô</a:t>
            </a:r>
            <a:endParaRPr lang="en-US" altLang="vi-VN" dirty="0"/>
          </a:p>
          <a:p>
            <a:pPr lvl="1">
              <a:lnSpc>
                <a:spcPct val="150000"/>
              </a:lnSpc>
            </a:pPr>
            <a:r>
              <a:rPr lang="en-US" altLang="vi-VN" dirty="0"/>
              <a:t>I: Infection/ inflammation control _ </a:t>
            </a:r>
            <a:r>
              <a:rPr lang="en-US" altLang="vi-VN" dirty="0" err="1"/>
              <a:t>kiểm</a:t>
            </a:r>
            <a:r>
              <a:rPr lang="en-US" altLang="vi-VN" dirty="0"/>
              <a:t> </a:t>
            </a:r>
            <a:r>
              <a:rPr lang="en-US" altLang="vi-VN" dirty="0" err="1"/>
              <a:t>soát</a:t>
            </a:r>
            <a:r>
              <a:rPr lang="en-US" altLang="vi-VN" dirty="0"/>
              <a:t> </a:t>
            </a:r>
            <a:r>
              <a:rPr lang="en-US" altLang="vi-VN" dirty="0" err="1"/>
              <a:t>tình</a:t>
            </a:r>
            <a:r>
              <a:rPr lang="en-US" altLang="vi-VN" dirty="0"/>
              <a:t> </a:t>
            </a:r>
            <a:r>
              <a:rPr lang="en-US" altLang="vi-VN" dirty="0" err="1"/>
              <a:t>trạng</a:t>
            </a:r>
            <a:r>
              <a:rPr lang="en-US" altLang="vi-VN" dirty="0"/>
              <a:t> </a:t>
            </a:r>
            <a:r>
              <a:rPr lang="en-US" altLang="vi-VN" dirty="0" err="1"/>
              <a:t>nhiễm</a:t>
            </a:r>
            <a:r>
              <a:rPr lang="en-US" altLang="vi-VN" dirty="0"/>
              <a:t> </a:t>
            </a:r>
            <a:r>
              <a:rPr lang="en-US" altLang="vi-VN" dirty="0" err="1"/>
              <a:t>trùng</a:t>
            </a:r>
            <a:r>
              <a:rPr lang="en-US" altLang="vi-VN" dirty="0"/>
              <a:t>/ </a:t>
            </a:r>
            <a:r>
              <a:rPr lang="en-US" altLang="vi-VN" dirty="0" err="1"/>
              <a:t>viêm</a:t>
            </a:r>
            <a:endParaRPr lang="en-US" altLang="vi-VN" dirty="0"/>
          </a:p>
          <a:p>
            <a:pPr lvl="1">
              <a:lnSpc>
                <a:spcPct val="150000"/>
              </a:lnSpc>
            </a:pPr>
            <a:r>
              <a:rPr lang="en-US" altLang="vi-VN" dirty="0"/>
              <a:t>M: Moisture balance _ </a:t>
            </a:r>
            <a:r>
              <a:rPr lang="en-US" altLang="vi-VN" dirty="0" err="1"/>
              <a:t>cân</a:t>
            </a:r>
            <a:r>
              <a:rPr lang="en-US" altLang="vi-VN" dirty="0"/>
              <a:t> </a:t>
            </a:r>
            <a:r>
              <a:rPr lang="en-US" altLang="vi-VN" dirty="0" err="1"/>
              <a:t>bằng</a:t>
            </a:r>
            <a:r>
              <a:rPr lang="en-US" altLang="vi-VN" dirty="0"/>
              <a:t> </a:t>
            </a:r>
            <a:r>
              <a:rPr lang="en-US" altLang="vi-VN" dirty="0" err="1"/>
              <a:t>độ</a:t>
            </a:r>
            <a:r>
              <a:rPr lang="en-US" altLang="vi-VN" dirty="0"/>
              <a:t> </a:t>
            </a:r>
            <a:r>
              <a:rPr lang="en-US" altLang="vi-VN" dirty="0" err="1"/>
              <a:t>ẩm</a:t>
            </a:r>
            <a:endParaRPr lang="en-US" altLang="vi-VN" dirty="0"/>
          </a:p>
          <a:p>
            <a:pPr lvl="1">
              <a:lnSpc>
                <a:spcPct val="150000"/>
              </a:lnSpc>
            </a:pPr>
            <a:r>
              <a:rPr lang="en-US" altLang="vi-VN" dirty="0"/>
              <a:t>E: Edge of wound _ </a:t>
            </a:r>
            <a:r>
              <a:rPr lang="en-US" altLang="vi-VN" dirty="0" err="1"/>
              <a:t>bờ</a:t>
            </a:r>
            <a:r>
              <a:rPr lang="en-US" altLang="vi-VN" dirty="0"/>
              <a:t> </a:t>
            </a:r>
            <a:r>
              <a:rPr lang="en-US" altLang="vi-VN" dirty="0" err="1"/>
              <a:t>vết</a:t>
            </a:r>
            <a:r>
              <a:rPr lang="en-US" altLang="vi-VN" dirty="0"/>
              <a:t> </a:t>
            </a:r>
            <a:r>
              <a:rPr lang="en-US" altLang="vi-VN" dirty="0" err="1"/>
              <a:t>thương</a:t>
            </a:r>
            <a:endParaRPr lang="vi-VN" altLang="vi-VN" dirty="0"/>
          </a:p>
        </p:txBody>
      </p:sp>
      <p:sp>
        <p:nvSpPr>
          <p:cNvPr id="24579" name="Title 1">
            <a:extLst>
              <a:ext uri="{FF2B5EF4-FFF2-40B4-BE49-F238E27FC236}">
                <a16:creationId xmlns:a16="http://schemas.microsoft.com/office/drawing/2014/main" id="{13FF61CE-00CD-46C8-9044-032328BCD3F5}"/>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vi-VN" sz="4400" b="1">
                <a:solidFill>
                  <a:srgbClr val="FF0000"/>
                </a:solidFill>
              </a:rPr>
              <a:t>Giải pháp chăm sóc vết thương</a:t>
            </a:r>
          </a:p>
        </p:txBody>
      </p:sp>
    </p:spTree>
    <p:extLst>
      <p:ext uri="{BB962C8B-B14F-4D97-AF65-F5344CB8AC3E}">
        <p14:creationId xmlns:p14="http://schemas.microsoft.com/office/powerpoint/2010/main" val="1954707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2052E9-74B8-4747-A90A-84CC5CE74D81}"/>
              </a:ext>
            </a:extLst>
          </p:cNvPr>
          <p:cNvSpPr txBox="1">
            <a:spLocks/>
          </p:cNvSpPr>
          <p:nvPr/>
        </p:nvSpPr>
        <p:spPr bwMode="auto">
          <a:xfrm>
            <a:off x="609600" y="4270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vi-VN" sz="4400" b="1" dirty="0" err="1">
                <a:solidFill>
                  <a:srgbClr val="FF0000"/>
                </a:solidFill>
              </a:rPr>
              <a:t>Lựa</a:t>
            </a:r>
            <a:r>
              <a:rPr lang="en-US" altLang="vi-VN" sz="4400" b="1" dirty="0">
                <a:solidFill>
                  <a:srgbClr val="FF0000"/>
                </a:solidFill>
              </a:rPr>
              <a:t> </a:t>
            </a:r>
            <a:r>
              <a:rPr lang="en-US" altLang="vi-VN" sz="4400" b="1" dirty="0" err="1">
                <a:solidFill>
                  <a:srgbClr val="FF0000"/>
                </a:solidFill>
              </a:rPr>
              <a:t>chọn</a:t>
            </a:r>
            <a:r>
              <a:rPr lang="en-US" altLang="vi-VN" sz="4400" b="1" dirty="0">
                <a:solidFill>
                  <a:srgbClr val="FF0000"/>
                </a:solidFill>
              </a:rPr>
              <a:t> </a:t>
            </a:r>
            <a:r>
              <a:rPr lang="en-US" altLang="vi-VN" sz="4400" b="1" dirty="0" err="1">
                <a:solidFill>
                  <a:srgbClr val="FF0000"/>
                </a:solidFill>
              </a:rPr>
              <a:t>băng</a:t>
            </a:r>
            <a:r>
              <a:rPr lang="en-US" altLang="vi-VN" sz="4400" b="1" dirty="0">
                <a:solidFill>
                  <a:srgbClr val="FF0000"/>
                </a:solidFill>
              </a:rPr>
              <a:t> </a:t>
            </a:r>
            <a:r>
              <a:rPr lang="en-US" altLang="vi-VN" sz="4400" b="1" dirty="0" err="1">
                <a:solidFill>
                  <a:srgbClr val="FF0000"/>
                </a:solidFill>
              </a:rPr>
              <a:t>vết</a:t>
            </a:r>
            <a:r>
              <a:rPr lang="en-US" altLang="vi-VN" sz="4400" b="1" dirty="0">
                <a:solidFill>
                  <a:srgbClr val="FF0000"/>
                </a:solidFill>
              </a:rPr>
              <a:t> </a:t>
            </a:r>
            <a:r>
              <a:rPr lang="en-US" altLang="vi-VN" sz="4400" b="1" dirty="0" err="1">
                <a:solidFill>
                  <a:srgbClr val="FF0000"/>
                </a:solidFill>
              </a:rPr>
              <a:t>thương</a:t>
            </a:r>
            <a:endParaRPr lang="en-US" altLang="vi-VN" sz="4400" b="1" dirty="0">
              <a:solidFill>
                <a:srgbClr val="FF0000"/>
              </a:solidFill>
            </a:endParaRPr>
          </a:p>
        </p:txBody>
      </p:sp>
      <p:sp>
        <p:nvSpPr>
          <p:cNvPr id="7" name="Content Placeholder 3">
            <a:extLst>
              <a:ext uri="{FF2B5EF4-FFF2-40B4-BE49-F238E27FC236}">
                <a16:creationId xmlns:a16="http://schemas.microsoft.com/office/drawing/2014/main" id="{091DA641-E3F3-46EB-8098-DECA6DF49084}"/>
              </a:ext>
            </a:extLst>
          </p:cNvPr>
          <p:cNvSpPr>
            <a:spLocks noGrp="1"/>
          </p:cNvSpPr>
          <p:nvPr>
            <p:ph idx="1"/>
          </p:nvPr>
        </p:nvSpPr>
        <p:spPr>
          <a:xfrm>
            <a:off x="457200" y="1295400"/>
            <a:ext cx="7467600" cy="4873625"/>
          </a:xfrm>
        </p:spPr>
        <p:txBody>
          <a:bodyPr rtlCol="0">
            <a:normAutofit/>
          </a:bodyPr>
          <a:lstStyle/>
          <a:p>
            <a:pPr algn="just" fontAlgn="auto">
              <a:spcAft>
                <a:spcPts val="0"/>
              </a:spcAft>
              <a:defRPr/>
            </a:pPr>
            <a:r>
              <a:rPr lang="en-US" dirty="0" err="1"/>
              <a:t>Những</a:t>
            </a:r>
            <a:r>
              <a:rPr lang="en-US" dirty="0"/>
              <a:t> </a:t>
            </a:r>
            <a:r>
              <a:rPr lang="en-US" dirty="0" err="1"/>
              <a:t>xem</a:t>
            </a:r>
            <a:r>
              <a:rPr lang="en-US" dirty="0"/>
              <a:t> </a:t>
            </a:r>
            <a:r>
              <a:rPr lang="en-US" dirty="0" err="1"/>
              <a:t>xét</a:t>
            </a:r>
            <a:r>
              <a:rPr lang="en-US" dirty="0"/>
              <a:t> </a:t>
            </a:r>
            <a:r>
              <a:rPr lang="en-US" dirty="0" err="1"/>
              <a:t>khi</a:t>
            </a:r>
            <a:r>
              <a:rPr lang="en-US" dirty="0"/>
              <a:t> </a:t>
            </a:r>
            <a:r>
              <a:rPr lang="en-US" dirty="0" err="1"/>
              <a:t>lựa</a:t>
            </a:r>
            <a:r>
              <a:rPr lang="en-US" dirty="0"/>
              <a:t> </a:t>
            </a:r>
            <a:r>
              <a:rPr lang="en-US" dirty="0" err="1"/>
              <a:t>chọn</a:t>
            </a:r>
            <a:r>
              <a:rPr lang="en-US" dirty="0"/>
              <a:t> </a:t>
            </a:r>
            <a:r>
              <a:rPr lang="en-US" dirty="0" err="1"/>
              <a:t>băng</a:t>
            </a:r>
            <a:r>
              <a:rPr lang="en-US" dirty="0"/>
              <a:t> </a:t>
            </a:r>
            <a:r>
              <a:rPr lang="en-US" dirty="0" err="1"/>
              <a:t>gạc</a:t>
            </a:r>
            <a:endParaRPr lang="en-US" dirty="0"/>
          </a:p>
          <a:p>
            <a:pPr lvl="1" algn="just" fontAlgn="auto">
              <a:spcAft>
                <a:spcPts val="0"/>
              </a:spcAft>
              <a:defRPr/>
            </a:pPr>
            <a:r>
              <a:rPr lang="en-US" dirty="0" err="1">
                <a:solidFill>
                  <a:schemeClr val="accent6">
                    <a:lumMod val="75000"/>
                  </a:schemeClr>
                </a:solidFill>
              </a:rPr>
              <a:t>Khả</a:t>
            </a:r>
            <a:r>
              <a:rPr lang="en-US" dirty="0">
                <a:solidFill>
                  <a:schemeClr val="accent6">
                    <a:lumMod val="75000"/>
                  </a:schemeClr>
                </a:solidFill>
              </a:rPr>
              <a:t> </a:t>
            </a:r>
            <a:r>
              <a:rPr lang="en-US" dirty="0" err="1">
                <a:solidFill>
                  <a:schemeClr val="accent6">
                    <a:lumMod val="75000"/>
                  </a:schemeClr>
                </a:solidFill>
              </a:rPr>
              <a:t>năng</a:t>
            </a:r>
            <a:r>
              <a:rPr lang="en-US" dirty="0">
                <a:solidFill>
                  <a:schemeClr val="accent6">
                    <a:lumMod val="75000"/>
                  </a:schemeClr>
                </a:solidFill>
              </a:rPr>
              <a:t> </a:t>
            </a:r>
            <a:r>
              <a:rPr lang="en-US" dirty="0" err="1">
                <a:solidFill>
                  <a:schemeClr val="accent6">
                    <a:lumMod val="75000"/>
                  </a:schemeClr>
                </a:solidFill>
              </a:rPr>
              <a:t>hấp</a:t>
            </a:r>
            <a:r>
              <a:rPr lang="en-US" dirty="0">
                <a:solidFill>
                  <a:schemeClr val="accent6">
                    <a:lumMod val="75000"/>
                  </a:schemeClr>
                </a:solidFill>
              </a:rPr>
              <a:t> </a:t>
            </a:r>
            <a:r>
              <a:rPr lang="en-US" dirty="0" err="1">
                <a:solidFill>
                  <a:schemeClr val="accent6">
                    <a:lumMod val="75000"/>
                  </a:schemeClr>
                </a:solidFill>
              </a:rPr>
              <a:t>thu</a:t>
            </a:r>
            <a:endParaRPr lang="en-US" dirty="0">
              <a:solidFill>
                <a:schemeClr val="accent6">
                  <a:lumMod val="75000"/>
                </a:schemeClr>
              </a:solidFill>
            </a:endParaRPr>
          </a:p>
          <a:p>
            <a:pPr lvl="1" algn="just" fontAlgn="auto">
              <a:spcAft>
                <a:spcPts val="0"/>
              </a:spcAft>
              <a:defRPr/>
            </a:pPr>
            <a:r>
              <a:rPr lang="en-US" dirty="0" err="1">
                <a:solidFill>
                  <a:schemeClr val="accent6">
                    <a:lumMod val="75000"/>
                  </a:schemeClr>
                </a:solidFill>
              </a:rPr>
              <a:t>Khả</a:t>
            </a:r>
            <a:r>
              <a:rPr lang="en-US" dirty="0">
                <a:solidFill>
                  <a:schemeClr val="accent6">
                    <a:lumMod val="75000"/>
                  </a:schemeClr>
                </a:solidFill>
              </a:rPr>
              <a:t> </a:t>
            </a:r>
            <a:r>
              <a:rPr lang="en-US" dirty="0" err="1">
                <a:solidFill>
                  <a:schemeClr val="accent6">
                    <a:lumMod val="75000"/>
                  </a:schemeClr>
                </a:solidFill>
              </a:rPr>
              <a:t>năng</a:t>
            </a:r>
            <a:r>
              <a:rPr lang="en-US" dirty="0">
                <a:solidFill>
                  <a:schemeClr val="accent6">
                    <a:lumMod val="75000"/>
                  </a:schemeClr>
                </a:solidFill>
              </a:rPr>
              <a:t> </a:t>
            </a:r>
            <a:r>
              <a:rPr lang="en-US" dirty="0" err="1">
                <a:solidFill>
                  <a:schemeClr val="accent6">
                    <a:lumMod val="75000"/>
                  </a:schemeClr>
                </a:solidFill>
              </a:rPr>
              <a:t>thoát</a:t>
            </a:r>
            <a:r>
              <a:rPr lang="en-US" dirty="0">
                <a:solidFill>
                  <a:schemeClr val="accent6">
                    <a:lumMod val="75000"/>
                  </a:schemeClr>
                </a:solidFill>
              </a:rPr>
              <a:t> </a:t>
            </a:r>
            <a:r>
              <a:rPr lang="en-US" dirty="0" err="1">
                <a:solidFill>
                  <a:schemeClr val="accent6">
                    <a:lumMod val="75000"/>
                  </a:schemeClr>
                </a:solidFill>
              </a:rPr>
              <a:t>hơi</a:t>
            </a:r>
            <a:r>
              <a:rPr lang="en-US" dirty="0">
                <a:solidFill>
                  <a:schemeClr val="accent6">
                    <a:lumMod val="75000"/>
                  </a:schemeClr>
                </a:solidFill>
              </a:rPr>
              <a:t> </a:t>
            </a:r>
            <a:r>
              <a:rPr lang="en-US" dirty="0" err="1">
                <a:solidFill>
                  <a:schemeClr val="accent6">
                    <a:lumMod val="75000"/>
                  </a:schemeClr>
                </a:solidFill>
              </a:rPr>
              <a:t>ẩm</a:t>
            </a:r>
            <a:endParaRPr lang="en-US" dirty="0">
              <a:solidFill>
                <a:schemeClr val="accent6">
                  <a:lumMod val="75000"/>
                </a:schemeClr>
              </a:solidFill>
            </a:endParaRPr>
          </a:p>
          <a:p>
            <a:pPr lvl="1" algn="just" fontAlgn="auto">
              <a:spcAft>
                <a:spcPts val="0"/>
              </a:spcAft>
              <a:defRPr/>
            </a:pPr>
            <a:r>
              <a:rPr lang="en-US" dirty="0" err="1">
                <a:solidFill>
                  <a:schemeClr val="accent6">
                    <a:lumMod val="75000"/>
                  </a:schemeClr>
                </a:solidFill>
              </a:rPr>
              <a:t>Khả</a:t>
            </a:r>
            <a:r>
              <a:rPr lang="en-US" dirty="0">
                <a:solidFill>
                  <a:schemeClr val="accent6">
                    <a:lumMod val="75000"/>
                  </a:schemeClr>
                </a:solidFill>
              </a:rPr>
              <a:t> </a:t>
            </a:r>
            <a:r>
              <a:rPr lang="en-US" dirty="0" err="1">
                <a:solidFill>
                  <a:schemeClr val="accent6">
                    <a:lumMod val="75000"/>
                  </a:schemeClr>
                </a:solidFill>
              </a:rPr>
              <a:t>năng</a:t>
            </a:r>
            <a:r>
              <a:rPr lang="en-US" dirty="0">
                <a:solidFill>
                  <a:schemeClr val="accent6">
                    <a:lumMod val="75000"/>
                  </a:schemeClr>
                </a:solidFill>
              </a:rPr>
              <a:t> </a:t>
            </a:r>
            <a:r>
              <a:rPr lang="en-US" dirty="0" err="1">
                <a:solidFill>
                  <a:schemeClr val="accent6">
                    <a:lumMod val="75000"/>
                  </a:schemeClr>
                </a:solidFill>
              </a:rPr>
              <a:t>giữ</a:t>
            </a:r>
            <a:r>
              <a:rPr lang="en-US" dirty="0">
                <a:solidFill>
                  <a:schemeClr val="accent6">
                    <a:lumMod val="75000"/>
                  </a:schemeClr>
                </a:solidFill>
              </a:rPr>
              <a:t> </a:t>
            </a:r>
            <a:r>
              <a:rPr lang="en-US" dirty="0" err="1">
                <a:solidFill>
                  <a:schemeClr val="accent6">
                    <a:lumMod val="75000"/>
                  </a:schemeClr>
                </a:solidFill>
              </a:rPr>
              <a:t>dịch</a:t>
            </a:r>
            <a:endParaRPr lang="en-US" dirty="0">
              <a:solidFill>
                <a:schemeClr val="accent6">
                  <a:lumMod val="75000"/>
                </a:schemeClr>
              </a:solidFill>
            </a:endParaRPr>
          </a:p>
          <a:p>
            <a:pPr lvl="1" algn="just" fontAlgn="auto">
              <a:spcAft>
                <a:spcPts val="0"/>
              </a:spcAft>
              <a:defRPr/>
            </a:pPr>
            <a:r>
              <a:rPr lang="en-US" dirty="0" err="1">
                <a:solidFill>
                  <a:schemeClr val="accent6">
                    <a:lumMod val="75000"/>
                  </a:schemeClr>
                </a:solidFill>
              </a:rPr>
              <a:t>Khả</a:t>
            </a:r>
            <a:r>
              <a:rPr lang="en-US" dirty="0">
                <a:solidFill>
                  <a:schemeClr val="accent6">
                    <a:lumMod val="75000"/>
                  </a:schemeClr>
                </a:solidFill>
              </a:rPr>
              <a:t> </a:t>
            </a:r>
            <a:r>
              <a:rPr lang="en-US" dirty="0" err="1">
                <a:solidFill>
                  <a:schemeClr val="accent6">
                    <a:lumMod val="75000"/>
                  </a:schemeClr>
                </a:solidFill>
              </a:rPr>
              <a:t>năng</a:t>
            </a:r>
            <a:r>
              <a:rPr lang="en-US" dirty="0">
                <a:solidFill>
                  <a:schemeClr val="accent6">
                    <a:lumMod val="75000"/>
                  </a:schemeClr>
                </a:solidFill>
              </a:rPr>
              <a:t> </a:t>
            </a:r>
            <a:r>
              <a:rPr lang="en-US" dirty="0" err="1">
                <a:solidFill>
                  <a:schemeClr val="accent6">
                    <a:lumMod val="75000"/>
                  </a:schemeClr>
                </a:solidFill>
              </a:rPr>
              <a:t>cô</a:t>
            </a:r>
            <a:r>
              <a:rPr lang="en-US" dirty="0">
                <a:solidFill>
                  <a:schemeClr val="accent6">
                    <a:lumMod val="75000"/>
                  </a:schemeClr>
                </a:solidFill>
              </a:rPr>
              <a:t> </a:t>
            </a:r>
            <a:r>
              <a:rPr lang="en-US" dirty="0" err="1">
                <a:solidFill>
                  <a:schemeClr val="accent6">
                    <a:lumMod val="75000"/>
                  </a:schemeClr>
                </a:solidFill>
              </a:rPr>
              <a:t>lập</a:t>
            </a:r>
            <a:r>
              <a:rPr lang="en-US" dirty="0">
                <a:solidFill>
                  <a:schemeClr val="accent6">
                    <a:lumMod val="75000"/>
                  </a:schemeClr>
                </a:solidFill>
              </a:rPr>
              <a:t> vi </a:t>
            </a:r>
            <a:r>
              <a:rPr lang="en-US" dirty="0" err="1">
                <a:solidFill>
                  <a:schemeClr val="accent6">
                    <a:lumMod val="75000"/>
                  </a:schemeClr>
                </a:solidFill>
              </a:rPr>
              <a:t>khuẩn</a:t>
            </a:r>
            <a:r>
              <a:rPr lang="en-US" dirty="0">
                <a:solidFill>
                  <a:schemeClr val="accent6">
                    <a:lumMod val="75000"/>
                  </a:schemeClr>
                </a:solidFill>
              </a:rPr>
              <a:t> &amp; </a:t>
            </a:r>
            <a:r>
              <a:rPr lang="en-US" dirty="0" err="1">
                <a:solidFill>
                  <a:schemeClr val="accent6">
                    <a:lumMod val="75000"/>
                  </a:schemeClr>
                </a:solidFill>
              </a:rPr>
              <a:t>thành</a:t>
            </a:r>
            <a:r>
              <a:rPr lang="en-US" dirty="0">
                <a:solidFill>
                  <a:schemeClr val="accent6">
                    <a:lumMod val="75000"/>
                  </a:schemeClr>
                </a:solidFill>
              </a:rPr>
              <a:t> </a:t>
            </a:r>
            <a:r>
              <a:rPr lang="en-US" dirty="0" err="1">
                <a:solidFill>
                  <a:schemeClr val="accent6">
                    <a:lumMod val="75000"/>
                  </a:schemeClr>
                </a:solidFill>
              </a:rPr>
              <a:t>phần</a:t>
            </a:r>
            <a:r>
              <a:rPr lang="en-US" dirty="0">
                <a:solidFill>
                  <a:schemeClr val="accent6">
                    <a:lumMod val="75000"/>
                  </a:schemeClr>
                </a:solidFill>
              </a:rPr>
              <a:t> </a:t>
            </a:r>
            <a:r>
              <a:rPr lang="en-US" dirty="0" err="1">
                <a:solidFill>
                  <a:schemeClr val="accent6">
                    <a:lumMod val="75000"/>
                  </a:schemeClr>
                </a:solidFill>
              </a:rPr>
              <a:t>dịch</a:t>
            </a:r>
            <a:r>
              <a:rPr lang="en-US" dirty="0">
                <a:solidFill>
                  <a:schemeClr val="accent6">
                    <a:lumMod val="75000"/>
                  </a:schemeClr>
                </a:solidFill>
              </a:rPr>
              <a:t> </a:t>
            </a:r>
            <a:r>
              <a:rPr lang="en-US" dirty="0" err="1">
                <a:solidFill>
                  <a:schemeClr val="accent6">
                    <a:lumMod val="75000"/>
                  </a:schemeClr>
                </a:solidFill>
              </a:rPr>
              <a:t>tiết</a:t>
            </a:r>
            <a:r>
              <a:rPr lang="en-US" dirty="0">
                <a:solidFill>
                  <a:schemeClr val="accent6">
                    <a:lumMod val="75000"/>
                  </a:schemeClr>
                </a:solidFill>
              </a:rPr>
              <a:t>.</a:t>
            </a:r>
          </a:p>
          <a:p>
            <a:pPr marL="36576" indent="0" algn="just" fontAlgn="auto">
              <a:spcAft>
                <a:spcPts val="0"/>
              </a:spcAft>
              <a:buFont typeface="Arial" panose="020B0604020202020204" pitchFamily="34" charset="0"/>
              <a:buNone/>
              <a:defRPr/>
            </a:pPr>
            <a:r>
              <a:rPr lang="en-US" dirty="0"/>
              <a:t>=&gt; </a:t>
            </a:r>
            <a:r>
              <a:rPr lang="en-US" dirty="0" err="1">
                <a:solidFill>
                  <a:srgbClr val="002060"/>
                </a:solidFill>
              </a:rPr>
              <a:t>Việc</a:t>
            </a:r>
            <a:r>
              <a:rPr lang="en-US" dirty="0">
                <a:solidFill>
                  <a:srgbClr val="002060"/>
                </a:solidFill>
              </a:rPr>
              <a:t> </a:t>
            </a:r>
            <a:r>
              <a:rPr lang="en-US" dirty="0" err="1">
                <a:solidFill>
                  <a:srgbClr val="002060"/>
                </a:solidFill>
              </a:rPr>
              <a:t>lựa</a:t>
            </a:r>
            <a:r>
              <a:rPr lang="en-US" dirty="0">
                <a:solidFill>
                  <a:srgbClr val="002060"/>
                </a:solidFill>
              </a:rPr>
              <a:t> </a:t>
            </a:r>
            <a:r>
              <a:rPr lang="en-US" dirty="0" err="1">
                <a:solidFill>
                  <a:srgbClr val="002060"/>
                </a:solidFill>
              </a:rPr>
              <a:t>chọn</a:t>
            </a:r>
            <a:r>
              <a:rPr lang="en-US" dirty="0">
                <a:solidFill>
                  <a:srgbClr val="002060"/>
                </a:solidFill>
              </a:rPr>
              <a:t> </a:t>
            </a:r>
            <a:r>
              <a:rPr lang="en-US" dirty="0" err="1">
                <a:solidFill>
                  <a:srgbClr val="002060"/>
                </a:solidFill>
              </a:rPr>
              <a:t>băng</a:t>
            </a:r>
            <a:r>
              <a:rPr lang="en-US" dirty="0">
                <a:solidFill>
                  <a:srgbClr val="002060"/>
                </a:solidFill>
              </a:rPr>
              <a:t> </a:t>
            </a:r>
            <a:r>
              <a:rPr lang="en-US" dirty="0" err="1">
                <a:solidFill>
                  <a:srgbClr val="002060"/>
                </a:solidFill>
              </a:rPr>
              <a:t>gạc</a:t>
            </a:r>
            <a:r>
              <a:rPr lang="en-US" dirty="0">
                <a:solidFill>
                  <a:srgbClr val="002060"/>
                </a:solidFill>
              </a:rPr>
              <a:t> </a:t>
            </a:r>
            <a:r>
              <a:rPr lang="en-US" dirty="0" err="1">
                <a:solidFill>
                  <a:srgbClr val="002060"/>
                </a:solidFill>
              </a:rPr>
              <a:t>tối</a:t>
            </a:r>
            <a:r>
              <a:rPr lang="en-US" dirty="0">
                <a:solidFill>
                  <a:srgbClr val="002060"/>
                </a:solidFill>
              </a:rPr>
              <a:t> </a:t>
            </a:r>
            <a:r>
              <a:rPr lang="en-US" dirty="0" err="1">
                <a:solidFill>
                  <a:srgbClr val="002060"/>
                </a:solidFill>
              </a:rPr>
              <a:t>ưu</a:t>
            </a:r>
            <a:r>
              <a:rPr lang="en-US" dirty="0">
                <a:solidFill>
                  <a:srgbClr val="002060"/>
                </a:solidFill>
              </a:rPr>
              <a:t> </a:t>
            </a:r>
            <a:r>
              <a:rPr lang="en-US" dirty="0" err="1">
                <a:solidFill>
                  <a:srgbClr val="002060"/>
                </a:solidFill>
              </a:rPr>
              <a:t>thông</a:t>
            </a:r>
            <a:r>
              <a:rPr lang="en-US" dirty="0">
                <a:solidFill>
                  <a:srgbClr val="002060"/>
                </a:solidFill>
              </a:rPr>
              <a:t> </a:t>
            </a:r>
            <a:r>
              <a:rPr lang="en-US" dirty="0" err="1">
                <a:solidFill>
                  <a:srgbClr val="002060"/>
                </a:solidFill>
              </a:rPr>
              <a:t>thường</a:t>
            </a:r>
            <a:r>
              <a:rPr lang="en-US" dirty="0">
                <a:solidFill>
                  <a:srgbClr val="002060"/>
                </a:solidFill>
              </a:rPr>
              <a:t> </a:t>
            </a:r>
            <a:r>
              <a:rPr lang="en-US" dirty="0" err="1">
                <a:solidFill>
                  <a:srgbClr val="002060"/>
                </a:solidFill>
              </a:rPr>
              <a:t>được</a:t>
            </a:r>
            <a:r>
              <a:rPr lang="en-US" dirty="0">
                <a:solidFill>
                  <a:srgbClr val="002060"/>
                </a:solidFill>
              </a:rPr>
              <a:t> </a:t>
            </a:r>
            <a:r>
              <a:rPr lang="en-US" dirty="0" err="1">
                <a:solidFill>
                  <a:srgbClr val="002060"/>
                </a:solidFill>
              </a:rPr>
              <a:t>xác</a:t>
            </a:r>
            <a:r>
              <a:rPr lang="en-US" dirty="0">
                <a:solidFill>
                  <a:srgbClr val="002060"/>
                </a:solidFill>
              </a:rPr>
              <a:t> </a:t>
            </a:r>
            <a:r>
              <a:rPr lang="en-US" dirty="0" err="1">
                <a:solidFill>
                  <a:srgbClr val="002060"/>
                </a:solidFill>
              </a:rPr>
              <a:t>định</a:t>
            </a:r>
            <a:r>
              <a:rPr lang="en-US" dirty="0">
                <a:solidFill>
                  <a:srgbClr val="002060"/>
                </a:solidFill>
              </a:rPr>
              <a:t> </a:t>
            </a:r>
            <a:r>
              <a:rPr lang="en-US" dirty="0" err="1">
                <a:solidFill>
                  <a:srgbClr val="002060"/>
                </a:solidFill>
              </a:rPr>
              <a:t>chủ</a:t>
            </a:r>
            <a:r>
              <a:rPr lang="en-US" dirty="0">
                <a:solidFill>
                  <a:srgbClr val="002060"/>
                </a:solidFill>
              </a:rPr>
              <a:t> </a:t>
            </a:r>
            <a:r>
              <a:rPr lang="en-US" dirty="0" err="1">
                <a:solidFill>
                  <a:srgbClr val="002060"/>
                </a:solidFill>
              </a:rPr>
              <a:t>yếu</a:t>
            </a:r>
            <a:r>
              <a:rPr lang="en-US" dirty="0">
                <a:solidFill>
                  <a:srgbClr val="002060"/>
                </a:solidFill>
              </a:rPr>
              <a:t> </a:t>
            </a:r>
            <a:r>
              <a:rPr lang="en-US" dirty="0" err="1">
                <a:solidFill>
                  <a:srgbClr val="002060"/>
                </a:solidFill>
              </a:rPr>
              <a:t>dựa</a:t>
            </a:r>
            <a:r>
              <a:rPr lang="en-US" dirty="0">
                <a:solidFill>
                  <a:srgbClr val="002060"/>
                </a:solidFill>
              </a:rPr>
              <a:t> </a:t>
            </a:r>
            <a:r>
              <a:rPr lang="en-US" dirty="0" err="1">
                <a:solidFill>
                  <a:srgbClr val="002060"/>
                </a:solidFill>
              </a:rPr>
              <a:t>vào</a:t>
            </a:r>
            <a:r>
              <a:rPr lang="en-US" dirty="0">
                <a:solidFill>
                  <a:srgbClr val="002060"/>
                </a:solidFill>
              </a:rPr>
              <a:t> </a:t>
            </a:r>
            <a:r>
              <a:rPr lang="en-US" dirty="0" err="1">
                <a:solidFill>
                  <a:srgbClr val="002060"/>
                </a:solidFill>
              </a:rPr>
              <a:t>khả</a:t>
            </a:r>
            <a:r>
              <a:rPr lang="en-US" dirty="0">
                <a:solidFill>
                  <a:srgbClr val="002060"/>
                </a:solidFill>
              </a:rPr>
              <a:t> </a:t>
            </a:r>
            <a:r>
              <a:rPr lang="en-US" dirty="0" err="1">
                <a:solidFill>
                  <a:srgbClr val="002060"/>
                </a:solidFill>
              </a:rPr>
              <a:t>năng</a:t>
            </a:r>
            <a:r>
              <a:rPr lang="en-US" dirty="0">
                <a:solidFill>
                  <a:srgbClr val="002060"/>
                </a:solidFill>
              </a:rPr>
              <a:t> </a:t>
            </a:r>
            <a:r>
              <a:rPr lang="en-US" dirty="0" err="1">
                <a:solidFill>
                  <a:srgbClr val="002060"/>
                </a:solidFill>
              </a:rPr>
              <a:t>đạt</a:t>
            </a:r>
            <a:r>
              <a:rPr lang="en-US" dirty="0">
                <a:solidFill>
                  <a:srgbClr val="002060"/>
                </a:solidFill>
              </a:rPr>
              <a:t> </a:t>
            </a:r>
            <a:r>
              <a:rPr lang="en-US" dirty="0" err="1">
                <a:solidFill>
                  <a:srgbClr val="002060"/>
                </a:solidFill>
              </a:rPr>
              <a:t>được</a:t>
            </a:r>
            <a:r>
              <a:rPr lang="en-US" dirty="0">
                <a:solidFill>
                  <a:srgbClr val="002060"/>
                </a:solidFill>
              </a:rPr>
              <a:t> </a:t>
            </a:r>
            <a:r>
              <a:rPr lang="en-US" dirty="0" err="1">
                <a:solidFill>
                  <a:srgbClr val="002060"/>
                </a:solidFill>
              </a:rPr>
              <a:t>mức</a:t>
            </a:r>
            <a:r>
              <a:rPr lang="en-US" dirty="0">
                <a:solidFill>
                  <a:srgbClr val="002060"/>
                </a:solidFill>
              </a:rPr>
              <a:t> </a:t>
            </a:r>
            <a:r>
              <a:rPr lang="en-US" dirty="0" err="1">
                <a:solidFill>
                  <a:srgbClr val="002060"/>
                </a:solidFill>
              </a:rPr>
              <a:t>độ</a:t>
            </a:r>
            <a:r>
              <a:rPr lang="en-US" dirty="0">
                <a:solidFill>
                  <a:srgbClr val="002060"/>
                </a:solidFill>
              </a:rPr>
              <a:t> </a:t>
            </a:r>
            <a:r>
              <a:rPr lang="en-US" dirty="0" err="1">
                <a:solidFill>
                  <a:srgbClr val="002060"/>
                </a:solidFill>
              </a:rPr>
              <a:t>dịch</a:t>
            </a:r>
            <a:r>
              <a:rPr lang="en-US" dirty="0">
                <a:solidFill>
                  <a:srgbClr val="002060"/>
                </a:solidFill>
              </a:rPr>
              <a:t> </a:t>
            </a:r>
            <a:r>
              <a:rPr lang="en-US" dirty="0" err="1">
                <a:solidFill>
                  <a:srgbClr val="002060"/>
                </a:solidFill>
              </a:rPr>
              <a:t>tiết</a:t>
            </a:r>
            <a:r>
              <a:rPr lang="en-US" dirty="0">
                <a:solidFill>
                  <a:srgbClr val="002060"/>
                </a:solidFill>
              </a:rPr>
              <a:t> </a:t>
            </a:r>
            <a:r>
              <a:rPr lang="en-US" dirty="0" err="1">
                <a:solidFill>
                  <a:srgbClr val="002060"/>
                </a:solidFill>
              </a:rPr>
              <a:t>vừa</a:t>
            </a:r>
            <a:r>
              <a:rPr lang="en-US" dirty="0">
                <a:solidFill>
                  <a:srgbClr val="002060"/>
                </a:solidFill>
              </a:rPr>
              <a:t> </a:t>
            </a:r>
            <a:r>
              <a:rPr lang="en-US" dirty="0" err="1">
                <a:solidFill>
                  <a:srgbClr val="002060"/>
                </a:solidFill>
              </a:rPr>
              <a:t>phải</a:t>
            </a:r>
            <a:r>
              <a:rPr lang="en-US" dirty="0">
                <a:solidFill>
                  <a:srgbClr val="002060"/>
                </a:solidFill>
              </a:rPr>
              <a:t>, </a:t>
            </a:r>
            <a:r>
              <a:rPr lang="en-US" dirty="0" err="1">
                <a:solidFill>
                  <a:srgbClr val="002060"/>
                </a:solidFill>
              </a:rPr>
              <a:t>hỗ</a:t>
            </a:r>
            <a:r>
              <a:rPr lang="en-US" dirty="0">
                <a:solidFill>
                  <a:srgbClr val="002060"/>
                </a:solidFill>
              </a:rPr>
              <a:t> </a:t>
            </a:r>
            <a:r>
              <a:rPr lang="en-US" dirty="0" err="1">
                <a:solidFill>
                  <a:srgbClr val="002060"/>
                </a:solidFill>
              </a:rPr>
              <a:t>trợ</a:t>
            </a:r>
            <a:r>
              <a:rPr lang="en-US" dirty="0">
                <a:solidFill>
                  <a:srgbClr val="002060"/>
                </a:solidFill>
              </a:rPr>
              <a:t> </a:t>
            </a:r>
            <a:r>
              <a:rPr lang="en-US" dirty="0" err="1">
                <a:solidFill>
                  <a:srgbClr val="002060"/>
                </a:solidFill>
              </a:rPr>
              <a:t>quá</a:t>
            </a:r>
            <a:r>
              <a:rPr lang="en-US" dirty="0">
                <a:solidFill>
                  <a:srgbClr val="002060"/>
                </a:solidFill>
              </a:rPr>
              <a:t> </a:t>
            </a:r>
            <a:r>
              <a:rPr lang="en-US" dirty="0" err="1">
                <a:solidFill>
                  <a:srgbClr val="002060"/>
                </a:solidFill>
              </a:rPr>
              <a:t>trình</a:t>
            </a:r>
            <a:r>
              <a:rPr lang="en-US" dirty="0">
                <a:solidFill>
                  <a:srgbClr val="002060"/>
                </a:solidFill>
              </a:rPr>
              <a:t> </a:t>
            </a:r>
            <a:r>
              <a:rPr lang="en-US" dirty="0" err="1">
                <a:solidFill>
                  <a:srgbClr val="002060"/>
                </a:solidFill>
              </a:rPr>
              <a:t>lành</a:t>
            </a:r>
            <a:r>
              <a:rPr lang="en-US" dirty="0">
                <a:solidFill>
                  <a:srgbClr val="002060"/>
                </a:solidFill>
              </a:rPr>
              <a:t> </a:t>
            </a:r>
            <a:r>
              <a:rPr lang="en-US" dirty="0" err="1">
                <a:solidFill>
                  <a:srgbClr val="002060"/>
                </a:solidFill>
              </a:rPr>
              <a:t>thương</a:t>
            </a:r>
            <a:r>
              <a:rPr lang="en-US" dirty="0">
                <a:solidFill>
                  <a:srgbClr val="002060"/>
                </a:solidFill>
              </a:rPr>
              <a:t>, </a:t>
            </a:r>
            <a:r>
              <a:rPr lang="en-US" dirty="0" err="1">
                <a:solidFill>
                  <a:srgbClr val="002060"/>
                </a:solidFill>
              </a:rPr>
              <a:t>ngăn</a:t>
            </a:r>
            <a:r>
              <a:rPr lang="en-US" dirty="0">
                <a:solidFill>
                  <a:srgbClr val="002060"/>
                </a:solidFill>
              </a:rPr>
              <a:t> </a:t>
            </a:r>
            <a:r>
              <a:rPr lang="en-US" dirty="0" err="1">
                <a:solidFill>
                  <a:srgbClr val="002060"/>
                </a:solidFill>
              </a:rPr>
              <a:t>ngừa</a:t>
            </a:r>
            <a:r>
              <a:rPr lang="en-US" dirty="0">
                <a:solidFill>
                  <a:srgbClr val="002060"/>
                </a:solidFill>
              </a:rPr>
              <a:t> </a:t>
            </a:r>
            <a:r>
              <a:rPr lang="en-US" dirty="0" err="1">
                <a:solidFill>
                  <a:srgbClr val="002060"/>
                </a:solidFill>
              </a:rPr>
              <a:t>sự</a:t>
            </a:r>
            <a:r>
              <a:rPr lang="en-US" dirty="0">
                <a:solidFill>
                  <a:srgbClr val="002060"/>
                </a:solidFill>
              </a:rPr>
              <a:t> </a:t>
            </a:r>
            <a:r>
              <a:rPr lang="en-US" dirty="0" err="1">
                <a:solidFill>
                  <a:srgbClr val="002060"/>
                </a:solidFill>
              </a:rPr>
              <a:t>xấu</a:t>
            </a:r>
            <a:r>
              <a:rPr lang="en-US" dirty="0">
                <a:solidFill>
                  <a:srgbClr val="002060"/>
                </a:solidFill>
              </a:rPr>
              <a:t> </a:t>
            </a:r>
            <a:r>
              <a:rPr lang="en-US" dirty="0" err="1">
                <a:solidFill>
                  <a:srgbClr val="002060"/>
                </a:solidFill>
              </a:rPr>
              <a:t>đi</a:t>
            </a:r>
            <a:r>
              <a:rPr lang="en-US" dirty="0">
                <a:solidFill>
                  <a:srgbClr val="002060"/>
                </a:solidFill>
              </a:rPr>
              <a:t> </a:t>
            </a:r>
            <a:r>
              <a:rPr lang="en-US" dirty="0" err="1">
                <a:solidFill>
                  <a:srgbClr val="002060"/>
                </a:solidFill>
              </a:rPr>
              <a:t>của</a:t>
            </a:r>
            <a:r>
              <a:rPr lang="en-US" dirty="0">
                <a:solidFill>
                  <a:srgbClr val="002060"/>
                </a:solidFill>
              </a:rPr>
              <a:t> </a:t>
            </a:r>
            <a:r>
              <a:rPr lang="en-US" dirty="0" err="1">
                <a:solidFill>
                  <a:srgbClr val="002060"/>
                </a:solidFill>
              </a:rPr>
              <a:t>vết</a:t>
            </a:r>
            <a:r>
              <a:rPr lang="en-US" dirty="0">
                <a:solidFill>
                  <a:srgbClr val="002060"/>
                </a:solidFill>
              </a:rPr>
              <a:t> </a:t>
            </a:r>
            <a:r>
              <a:rPr lang="en-US" dirty="0" err="1">
                <a:solidFill>
                  <a:srgbClr val="002060"/>
                </a:solidFill>
              </a:rPr>
              <a:t>thương</a:t>
            </a:r>
            <a:r>
              <a:rPr lang="en-US" dirty="0">
                <a:solidFill>
                  <a:srgbClr val="002060"/>
                </a:solidFill>
              </a:rPr>
              <a:t> </a:t>
            </a:r>
            <a:r>
              <a:rPr lang="en-US" dirty="0" err="1">
                <a:solidFill>
                  <a:srgbClr val="002060"/>
                </a:solidFill>
              </a:rPr>
              <a:t>mãn</a:t>
            </a:r>
            <a:r>
              <a:rPr lang="en-US" dirty="0">
                <a:solidFill>
                  <a:srgbClr val="002060"/>
                </a:solidFill>
              </a:rPr>
              <a:t> </a:t>
            </a:r>
            <a:r>
              <a:rPr lang="en-US" dirty="0" err="1">
                <a:solidFill>
                  <a:srgbClr val="002060"/>
                </a:solidFill>
              </a:rPr>
              <a:t>tính</a:t>
            </a:r>
            <a:r>
              <a:rPr lang="en-US" dirty="0">
                <a:solidFill>
                  <a:srgbClr val="002060"/>
                </a:solidFill>
              </a:rPr>
              <a:t>.</a:t>
            </a:r>
          </a:p>
        </p:txBody>
      </p:sp>
    </p:spTree>
    <p:extLst>
      <p:ext uri="{BB962C8B-B14F-4D97-AF65-F5344CB8AC3E}">
        <p14:creationId xmlns:p14="http://schemas.microsoft.com/office/powerpoint/2010/main" val="2007911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F3E21C3D-FBE1-456E-BCBF-5F6D18B25D2E}"/>
              </a:ext>
            </a:extLst>
          </p:cNvPr>
          <p:cNvSpPr>
            <a:spLocks noGrp="1"/>
          </p:cNvSpPr>
          <p:nvPr>
            <p:ph type="title"/>
          </p:nvPr>
        </p:nvSpPr>
        <p:spPr>
          <a:xfrm>
            <a:off x="457200" y="546100"/>
            <a:ext cx="4572000" cy="673100"/>
          </a:xfrm>
        </p:spPr>
        <p:txBody>
          <a:bodyPr>
            <a:normAutofit fontScale="90000"/>
          </a:bodyPr>
          <a:lstStyle/>
          <a:p>
            <a:r>
              <a:rPr lang="en-US" altLang="vi-VN" sz="4400" dirty="0" err="1"/>
              <a:t>Các</a:t>
            </a:r>
            <a:r>
              <a:rPr lang="en-US" altLang="vi-VN" sz="4400" dirty="0"/>
              <a:t> </a:t>
            </a:r>
            <a:r>
              <a:rPr lang="en-US" altLang="vi-VN" sz="4400" dirty="0" err="1"/>
              <a:t>loại</a:t>
            </a:r>
            <a:r>
              <a:rPr lang="en-US" altLang="vi-VN" sz="4400" dirty="0"/>
              <a:t> </a:t>
            </a:r>
            <a:r>
              <a:rPr lang="en-US" altLang="vi-VN" sz="4400" dirty="0" err="1"/>
              <a:t>băng</a:t>
            </a:r>
            <a:r>
              <a:rPr lang="en-US" altLang="vi-VN" sz="4400" dirty="0"/>
              <a:t> </a:t>
            </a:r>
            <a:r>
              <a:rPr lang="en-US" altLang="vi-VN" sz="4400" dirty="0" err="1"/>
              <a:t>gạc</a:t>
            </a:r>
            <a:endParaRPr lang="vi-VN" altLang="vi-VN" sz="4400" dirty="0"/>
          </a:p>
        </p:txBody>
      </p:sp>
      <p:sp>
        <p:nvSpPr>
          <p:cNvPr id="28675" name="Content Placeholder 3">
            <a:extLst>
              <a:ext uri="{FF2B5EF4-FFF2-40B4-BE49-F238E27FC236}">
                <a16:creationId xmlns:a16="http://schemas.microsoft.com/office/drawing/2014/main" id="{E21E7C37-7B68-409B-8639-A958E82AED32}"/>
              </a:ext>
            </a:extLst>
          </p:cNvPr>
          <p:cNvSpPr>
            <a:spLocks noGrp="1"/>
          </p:cNvSpPr>
          <p:nvPr>
            <p:ph idx="1"/>
          </p:nvPr>
        </p:nvSpPr>
        <p:spPr>
          <a:xfrm>
            <a:off x="457200" y="1524000"/>
            <a:ext cx="7086600" cy="4040188"/>
          </a:xfrm>
        </p:spPr>
        <p:txBody>
          <a:bodyPr/>
          <a:lstStyle/>
          <a:p>
            <a:pPr marL="385763" indent="-385763">
              <a:buFont typeface="Calibri" panose="020F0502020204030204" pitchFamily="34" charset="0"/>
              <a:buAutoNum type="arabicPeriod"/>
            </a:pPr>
            <a:r>
              <a:rPr lang="en-US" altLang="vi-VN" sz="2000" b="1" dirty="0" err="1"/>
              <a:t>Gạc</a:t>
            </a:r>
            <a:r>
              <a:rPr lang="en-US" altLang="vi-VN" sz="2000" b="1" dirty="0"/>
              <a:t> </a:t>
            </a:r>
            <a:r>
              <a:rPr lang="en-US" altLang="vi-VN" sz="2000" b="1" dirty="0" err="1"/>
              <a:t>thông</a:t>
            </a:r>
            <a:r>
              <a:rPr lang="en-US" altLang="vi-VN" sz="2000" b="1" dirty="0"/>
              <a:t> </a:t>
            </a:r>
            <a:r>
              <a:rPr lang="en-US" altLang="vi-VN" sz="2000" b="1" dirty="0" err="1"/>
              <a:t>thường</a:t>
            </a:r>
            <a:endParaRPr lang="en-US" altLang="vi-VN" sz="2000" b="1" dirty="0"/>
          </a:p>
          <a:p>
            <a:pPr marL="385763" indent="-385763">
              <a:buFont typeface="Calibri" panose="020F0502020204030204" pitchFamily="34" charset="0"/>
              <a:buAutoNum type="arabicPeriod"/>
            </a:pPr>
            <a:r>
              <a:rPr lang="en-US" altLang="vi-VN" sz="2000" b="1" dirty="0"/>
              <a:t>Films</a:t>
            </a:r>
          </a:p>
          <a:p>
            <a:pPr marL="385763" indent="-385763">
              <a:buFont typeface="Calibri" panose="020F0502020204030204" pitchFamily="34" charset="0"/>
              <a:buAutoNum type="arabicPeriod"/>
            </a:pPr>
            <a:r>
              <a:rPr lang="en-US" altLang="vi-VN" sz="2000" b="1" dirty="0" err="1"/>
              <a:t>Hydrofibers</a:t>
            </a:r>
            <a:r>
              <a:rPr lang="en-US" altLang="vi-VN" sz="2000" b="1" dirty="0"/>
              <a:t> </a:t>
            </a:r>
          </a:p>
          <a:p>
            <a:pPr marL="385763" indent="-385763">
              <a:buFont typeface="Calibri" panose="020F0502020204030204" pitchFamily="34" charset="0"/>
              <a:buAutoNum type="arabicPeriod"/>
            </a:pPr>
            <a:r>
              <a:rPr lang="en-US" altLang="vi-VN" sz="2000" b="1" dirty="0"/>
              <a:t>Hydrogels</a:t>
            </a:r>
          </a:p>
          <a:p>
            <a:pPr marL="385763" indent="-385763">
              <a:buFont typeface="Calibri" panose="020F0502020204030204" pitchFamily="34" charset="0"/>
              <a:buAutoNum type="arabicPeriod"/>
            </a:pPr>
            <a:r>
              <a:rPr lang="en-US" altLang="vi-VN" sz="2000" b="1" dirty="0"/>
              <a:t>Hydrocolloids</a:t>
            </a:r>
          </a:p>
          <a:p>
            <a:pPr marL="385763" indent="-385763">
              <a:buFont typeface="Calibri" panose="020F0502020204030204" pitchFamily="34" charset="0"/>
              <a:buAutoNum type="arabicPeriod"/>
            </a:pPr>
            <a:r>
              <a:rPr lang="en-US" altLang="vi-VN" sz="2000" b="1" dirty="0"/>
              <a:t>Calcium Alginates</a:t>
            </a:r>
          </a:p>
          <a:p>
            <a:pPr marL="385763" indent="-385763">
              <a:buFont typeface="Calibri" panose="020F0502020204030204" pitchFamily="34" charset="0"/>
              <a:buAutoNum type="arabicPeriod"/>
            </a:pPr>
            <a:r>
              <a:rPr lang="en-US" altLang="vi-VN" sz="2000" b="1" dirty="0"/>
              <a:t>Foams </a:t>
            </a:r>
          </a:p>
          <a:p>
            <a:pPr marL="385763" indent="-385763">
              <a:buFont typeface="Calibri" panose="020F0502020204030204" pitchFamily="34" charset="0"/>
              <a:buAutoNum type="arabicPeriod"/>
            </a:pPr>
            <a:r>
              <a:rPr lang="en-US" altLang="vi-VN" sz="2000" b="1" dirty="0"/>
              <a:t>Superabsorbent</a:t>
            </a:r>
          </a:p>
        </p:txBody>
      </p:sp>
      <p:pic>
        <p:nvPicPr>
          <p:cNvPr id="28676" name="Picture 4">
            <a:extLst>
              <a:ext uri="{FF2B5EF4-FFF2-40B4-BE49-F238E27FC236}">
                <a16:creationId xmlns:a16="http://schemas.microsoft.com/office/drawing/2014/main" id="{25DD5F7F-767E-45DF-8ABA-791CB21996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54688" y="3402013"/>
            <a:ext cx="165100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a:extLst>
              <a:ext uri="{FF2B5EF4-FFF2-40B4-BE49-F238E27FC236}">
                <a16:creationId xmlns:a16="http://schemas.microsoft.com/office/drawing/2014/main" id="{BC7A1978-B477-424E-88DD-7FF2B371AB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4375" y="314325"/>
            <a:ext cx="1592263"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a:extLst>
              <a:ext uri="{FF2B5EF4-FFF2-40B4-BE49-F238E27FC236}">
                <a16:creationId xmlns:a16="http://schemas.microsoft.com/office/drawing/2014/main" id="{34CD4F99-96C2-4BAE-83CE-F3F4B5C658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2886075"/>
            <a:ext cx="157638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7">
            <a:extLst>
              <a:ext uri="{FF2B5EF4-FFF2-40B4-BE49-F238E27FC236}">
                <a16:creationId xmlns:a16="http://schemas.microsoft.com/office/drawing/2014/main" id="{D711E5CE-493E-4E2F-B2F1-8EF23BD5C9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59663" y="4302125"/>
            <a:ext cx="148907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A88C975D-3952-43D9-AB75-F6FB98430E45}"/>
              </a:ext>
            </a:extLst>
          </p:cNvPr>
          <p:cNvPicPr>
            <a:picLocks noChangeAspect="1"/>
          </p:cNvPicPr>
          <p:nvPr/>
        </p:nvPicPr>
        <p:blipFill>
          <a:blip r:embed="rId6"/>
          <a:stretch>
            <a:fillRect/>
          </a:stretch>
        </p:blipFill>
        <p:spPr>
          <a:xfrm>
            <a:off x="7480300" y="2822575"/>
            <a:ext cx="1468438" cy="1277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8681" name="Group 9">
            <a:extLst>
              <a:ext uri="{FF2B5EF4-FFF2-40B4-BE49-F238E27FC236}">
                <a16:creationId xmlns:a16="http://schemas.microsoft.com/office/drawing/2014/main" id="{EF7F2085-771C-42C2-B714-E4C7B880646F}"/>
              </a:ext>
            </a:extLst>
          </p:cNvPr>
          <p:cNvGrpSpPr>
            <a:grpSpLocks/>
          </p:cNvGrpSpPr>
          <p:nvPr/>
        </p:nvGrpSpPr>
        <p:grpSpPr bwMode="auto">
          <a:xfrm>
            <a:off x="5754688" y="4581525"/>
            <a:ext cx="1651000" cy="2070100"/>
            <a:chOff x="5284593" y="1353608"/>
            <a:chExt cx="3239841" cy="2508828"/>
          </a:xfrm>
        </p:grpSpPr>
        <p:grpSp>
          <p:nvGrpSpPr>
            <p:cNvPr id="28686" name="Group 10">
              <a:extLst>
                <a:ext uri="{FF2B5EF4-FFF2-40B4-BE49-F238E27FC236}">
                  <a16:creationId xmlns:a16="http://schemas.microsoft.com/office/drawing/2014/main" id="{4475166D-DC27-4071-84AA-52813E4A2AF1}"/>
                </a:ext>
              </a:extLst>
            </p:cNvPr>
            <p:cNvGrpSpPr>
              <a:grpSpLocks/>
            </p:cNvGrpSpPr>
            <p:nvPr/>
          </p:nvGrpSpPr>
          <p:grpSpPr bwMode="auto">
            <a:xfrm>
              <a:off x="5284593" y="1353608"/>
              <a:ext cx="3239841" cy="885825"/>
              <a:chOff x="6170975" y="1530793"/>
              <a:chExt cx="4548300" cy="1181100"/>
            </a:xfrm>
          </p:grpSpPr>
          <p:pic>
            <p:nvPicPr>
              <p:cNvPr id="28689" name="Picture 13">
                <a:extLst>
                  <a:ext uri="{FF2B5EF4-FFF2-40B4-BE49-F238E27FC236}">
                    <a16:creationId xmlns:a16="http://schemas.microsoft.com/office/drawing/2014/main" id="{28599FF4-B395-4B2E-8032-175D4DA2923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70975" y="1530793"/>
                <a:ext cx="212369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0" name="Picture 14">
                <a:extLst>
                  <a:ext uri="{FF2B5EF4-FFF2-40B4-BE49-F238E27FC236}">
                    <a16:creationId xmlns:a16="http://schemas.microsoft.com/office/drawing/2014/main" id="{BB7EFA2B-4E5F-44B2-8B37-A04EF599D53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280875" y="1530793"/>
                <a:ext cx="2438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687" name="Picture 11">
              <a:extLst>
                <a:ext uri="{FF2B5EF4-FFF2-40B4-BE49-F238E27FC236}">
                  <a16:creationId xmlns:a16="http://schemas.microsoft.com/office/drawing/2014/main" id="{1C68C5BB-3E86-48BE-86B2-E07B53C74D6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4593" y="2248760"/>
              <a:ext cx="1620880" cy="161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12">
              <a:extLst>
                <a:ext uri="{FF2B5EF4-FFF2-40B4-BE49-F238E27FC236}">
                  <a16:creationId xmlns:a16="http://schemas.microsoft.com/office/drawing/2014/main" id="{5F53E15B-6AFF-4496-B439-CF66A7C1B3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907141" y="2252331"/>
              <a:ext cx="1617293" cy="161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682" name="Picture 15">
            <a:extLst>
              <a:ext uri="{FF2B5EF4-FFF2-40B4-BE49-F238E27FC236}">
                <a16:creationId xmlns:a16="http://schemas.microsoft.com/office/drawing/2014/main" id="{5B8B30D2-8BF2-4BDB-A38C-7B4249A22B9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480300" y="917575"/>
            <a:ext cx="1484313"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6">
            <a:extLst>
              <a:ext uri="{FF2B5EF4-FFF2-40B4-BE49-F238E27FC236}">
                <a16:creationId xmlns:a16="http://schemas.microsoft.com/office/drawing/2014/main" id="{C41828F2-3D35-4448-B7BB-284AD0D4915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995738" y="1125538"/>
            <a:ext cx="1576387"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04C52CCA-48CC-403A-9FFC-6D3B0EA6CE20}"/>
              </a:ext>
            </a:extLst>
          </p:cNvPr>
          <p:cNvPicPr>
            <a:picLocks noChangeAspect="1"/>
          </p:cNvPicPr>
          <p:nvPr/>
        </p:nvPicPr>
        <p:blipFill>
          <a:blip r:embed="rId13"/>
          <a:stretch>
            <a:fillRect/>
          </a:stretch>
        </p:blipFill>
        <p:spPr>
          <a:xfrm>
            <a:off x="3995738" y="4484688"/>
            <a:ext cx="1603375" cy="1414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685" name="Picture 19">
            <a:extLst>
              <a:ext uri="{FF2B5EF4-FFF2-40B4-BE49-F238E27FC236}">
                <a16:creationId xmlns:a16="http://schemas.microsoft.com/office/drawing/2014/main" id="{C5285828-67BF-41CD-833A-2D2E74BC5917}"/>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775325" y="1917700"/>
            <a:ext cx="1630363"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9D2B9F-AC19-42C7-A858-FEB6B72F9A8F}"/>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vi-VN" sz="4400" b="1" dirty="0" err="1">
                <a:solidFill>
                  <a:srgbClr val="FF0000"/>
                </a:solidFill>
              </a:rPr>
              <a:t>Lựa</a:t>
            </a:r>
            <a:r>
              <a:rPr lang="en-US" altLang="vi-VN" sz="4400" b="1" dirty="0">
                <a:solidFill>
                  <a:srgbClr val="FF0000"/>
                </a:solidFill>
              </a:rPr>
              <a:t> </a:t>
            </a:r>
            <a:r>
              <a:rPr lang="en-US" altLang="vi-VN" sz="4400" b="1" dirty="0" err="1">
                <a:solidFill>
                  <a:srgbClr val="FF0000"/>
                </a:solidFill>
              </a:rPr>
              <a:t>chọn</a:t>
            </a:r>
            <a:r>
              <a:rPr lang="en-US" altLang="vi-VN" sz="4400" b="1" dirty="0">
                <a:solidFill>
                  <a:srgbClr val="FF0000"/>
                </a:solidFill>
              </a:rPr>
              <a:t> </a:t>
            </a:r>
            <a:r>
              <a:rPr lang="en-US" altLang="vi-VN" sz="4400" b="1" dirty="0" err="1">
                <a:solidFill>
                  <a:srgbClr val="FF0000"/>
                </a:solidFill>
              </a:rPr>
              <a:t>chất</a:t>
            </a:r>
            <a:r>
              <a:rPr lang="en-US" altLang="vi-VN" sz="4400" b="1" dirty="0">
                <a:solidFill>
                  <a:srgbClr val="FF0000"/>
                </a:solidFill>
              </a:rPr>
              <a:t> </a:t>
            </a:r>
            <a:r>
              <a:rPr lang="en-US" altLang="vi-VN" sz="4400" b="1" dirty="0" err="1">
                <a:solidFill>
                  <a:srgbClr val="FF0000"/>
                </a:solidFill>
              </a:rPr>
              <a:t>sát</a:t>
            </a:r>
            <a:r>
              <a:rPr lang="en-US" altLang="vi-VN" sz="4400" b="1" dirty="0">
                <a:solidFill>
                  <a:srgbClr val="FF0000"/>
                </a:solidFill>
              </a:rPr>
              <a:t> </a:t>
            </a:r>
            <a:r>
              <a:rPr lang="en-US" altLang="vi-VN" sz="4400" b="1" dirty="0" err="1">
                <a:solidFill>
                  <a:srgbClr val="FF0000"/>
                </a:solidFill>
              </a:rPr>
              <a:t>khuẩn</a:t>
            </a:r>
            <a:endParaRPr lang="en-US" altLang="vi-VN" sz="4400" b="1" dirty="0">
              <a:solidFill>
                <a:srgbClr val="FF0000"/>
              </a:solidFill>
            </a:endParaRPr>
          </a:p>
        </p:txBody>
      </p:sp>
      <p:graphicFrame>
        <p:nvGraphicFramePr>
          <p:cNvPr id="9" name="Content Placeholder 4">
            <a:extLst>
              <a:ext uri="{FF2B5EF4-FFF2-40B4-BE49-F238E27FC236}">
                <a16:creationId xmlns:a16="http://schemas.microsoft.com/office/drawing/2014/main" id="{9A01153E-A012-45BE-96F9-D98506665E2B}"/>
              </a:ext>
            </a:extLst>
          </p:cNvPr>
          <p:cNvGraphicFramePr>
            <a:graphicFrameLocks/>
          </p:cNvGraphicFramePr>
          <p:nvPr>
            <p:extLst>
              <p:ext uri="{D42A27DB-BD31-4B8C-83A1-F6EECF244321}">
                <p14:modId xmlns:p14="http://schemas.microsoft.com/office/powerpoint/2010/main" val="2841510263"/>
              </p:ext>
            </p:extLst>
          </p:nvPr>
        </p:nvGraphicFramePr>
        <p:xfrm>
          <a:off x="152400" y="1600200"/>
          <a:ext cx="3250704"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ontent Placeholder 9">
            <a:extLst>
              <a:ext uri="{FF2B5EF4-FFF2-40B4-BE49-F238E27FC236}">
                <a16:creationId xmlns:a16="http://schemas.microsoft.com/office/drawing/2014/main" id="{95542674-DF53-4B38-94F0-EC50FCF64207}"/>
              </a:ext>
            </a:extLst>
          </p:cNvPr>
          <p:cNvSpPr txBox="1">
            <a:spLocks noGrp="1"/>
          </p:cNvSpPr>
          <p:nvPr>
            <p:ph idx="1"/>
          </p:nvPr>
        </p:nvSpPr>
        <p:spPr>
          <a:xfrm>
            <a:off x="3371149" y="1905000"/>
            <a:ext cx="7467600" cy="4873625"/>
          </a:xfrm>
          <a:prstGeom prst="rect">
            <a:avLst/>
          </a:prstGeom>
          <a:noFill/>
        </p:spPr>
        <p:txBody>
          <a:bodyPr>
            <a:spAutoFit/>
          </a:bodyPr>
          <a:lstStyle/>
          <a:p>
            <a:pPr fontAlgn="auto">
              <a:spcBef>
                <a:spcPts val="0"/>
              </a:spcBef>
              <a:spcAft>
                <a:spcPts val="0"/>
              </a:spcAft>
              <a:defRPr/>
            </a:pPr>
            <a:r>
              <a:rPr lang="en-US" sz="2000" b="1" dirty="0" err="1">
                <a:solidFill>
                  <a:schemeClr val="accent3">
                    <a:lumMod val="60000"/>
                    <a:lumOff val="40000"/>
                  </a:schemeClr>
                </a:solidFill>
                <a:latin typeface="+mn-lt"/>
                <a:cs typeface="+mn-cs"/>
              </a:rPr>
              <a:t>Các</a:t>
            </a:r>
            <a:r>
              <a:rPr lang="en-US" sz="2000" b="1" dirty="0">
                <a:solidFill>
                  <a:schemeClr val="accent3">
                    <a:lumMod val="60000"/>
                    <a:lumOff val="40000"/>
                  </a:schemeClr>
                </a:solidFill>
                <a:latin typeface="+mn-lt"/>
                <a:cs typeface="+mn-cs"/>
              </a:rPr>
              <a:t> </a:t>
            </a:r>
            <a:r>
              <a:rPr lang="en-US" sz="2000" b="1" dirty="0" err="1">
                <a:solidFill>
                  <a:schemeClr val="accent3">
                    <a:lumMod val="60000"/>
                    <a:lumOff val="40000"/>
                  </a:schemeClr>
                </a:solidFill>
                <a:latin typeface="+mn-lt"/>
                <a:cs typeface="+mn-cs"/>
              </a:rPr>
              <a:t>loại</a:t>
            </a:r>
            <a:r>
              <a:rPr lang="en-US" sz="2000" b="1" dirty="0">
                <a:solidFill>
                  <a:schemeClr val="accent3">
                    <a:lumMod val="60000"/>
                    <a:lumOff val="40000"/>
                  </a:schemeClr>
                </a:solidFill>
                <a:latin typeface="+mn-lt"/>
                <a:cs typeface="+mn-cs"/>
              </a:rPr>
              <a:t> </a:t>
            </a:r>
            <a:r>
              <a:rPr lang="en-US" sz="2000" b="1" dirty="0" err="1">
                <a:solidFill>
                  <a:schemeClr val="accent3">
                    <a:lumMod val="60000"/>
                    <a:lumOff val="40000"/>
                  </a:schemeClr>
                </a:solidFill>
                <a:latin typeface="+mn-lt"/>
                <a:cs typeface="+mn-cs"/>
              </a:rPr>
              <a:t>chất</a:t>
            </a:r>
            <a:r>
              <a:rPr lang="en-US" sz="2000" b="1" dirty="0">
                <a:solidFill>
                  <a:schemeClr val="accent3">
                    <a:lumMod val="60000"/>
                    <a:lumOff val="40000"/>
                  </a:schemeClr>
                </a:solidFill>
                <a:latin typeface="+mn-lt"/>
                <a:cs typeface="+mn-cs"/>
              </a:rPr>
              <a:t> </a:t>
            </a:r>
            <a:r>
              <a:rPr lang="en-US" sz="2000" b="1" dirty="0" err="1">
                <a:solidFill>
                  <a:schemeClr val="accent3">
                    <a:lumMod val="60000"/>
                    <a:lumOff val="40000"/>
                  </a:schemeClr>
                </a:solidFill>
                <a:latin typeface="+mn-lt"/>
                <a:cs typeface="+mn-cs"/>
              </a:rPr>
              <a:t>sát</a:t>
            </a:r>
            <a:r>
              <a:rPr lang="en-US" sz="2000" b="1" dirty="0">
                <a:solidFill>
                  <a:schemeClr val="accent3">
                    <a:lumMod val="60000"/>
                    <a:lumOff val="40000"/>
                  </a:schemeClr>
                </a:solidFill>
                <a:latin typeface="+mn-lt"/>
                <a:cs typeface="+mn-cs"/>
              </a:rPr>
              <a:t> </a:t>
            </a:r>
            <a:r>
              <a:rPr lang="en-US" sz="2000" b="1" dirty="0" err="1">
                <a:solidFill>
                  <a:schemeClr val="accent3">
                    <a:lumMod val="60000"/>
                    <a:lumOff val="40000"/>
                  </a:schemeClr>
                </a:solidFill>
                <a:latin typeface="+mn-lt"/>
                <a:cs typeface="+mn-cs"/>
              </a:rPr>
              <a:t>khuẩn</a:t>
            </a:r>
            <a:r>
              <a:rPr lang="en-US" sz="2000" b="1" dirty="0">
                <a:solidFill>
                  <a:schemeClr val="accent3">
                    <a:lumMod val="60000"/>
                    <a:lumOff val="40000"/>
                  </a:schemeClr>
                </a:solidFill>
                <a:latin typeface="+mn-lt"/>
                <a:cs typeface="+mn-cs"/>
              </a:rPr>
              <a:t> </a:t>
            </a:r>
            <a:r>
              <a:rPr lang="en-US" sz="2000" b="1" dirty="0" err="1">
                <a:solidFill>
                  <a:schemeClr val="accent3">
                    <a:lumMod val="60000"/>
                    <a:lumOff val="40000"/>
                  </a:schemeClr>
                </a:solidFill>
                <a:latin typeface="+mn-lt"/>
                <a:cs typeface="+mn-cs"/>
              </a:rPr>
              <a:t>thường</a:t>
            </a:r>
            <a:r>
              <a:rPr lang="en-US" sz="2000" b="1" dirty="0">
                <a:solidFill>
                  <a:schemeClr val="accent3">
                    <a:lumMod val="60000"/>
                    <a:lumOff val="40000"/>
                  </a:schemeClr>
                </a:solidFill>
                <a:latin typeface="+mn-lt"/>
                <a:cs typeface="+mn-cs"/>
              </a:rPr>
              <a:t> </a:t>
            </a:r>
            <a:r>
              <a:rPr lang="en-US" sz="2000" b="1" dirty="0" err="1">
                <a:solidFill>
                  <a:schemeClr val="accent3">
                    <a:lumMod val="60000"/>
                    <a:lumOff val="40000"/>
                  </a:schemeClr>
                </a:solidFill>
                <a:latin typeface="+mn-lt"/>
                <a:cs typeface="+mn-cs"/>
              </a:rPr>
              <a:t>sử</a:t>
            </a:r>
            <a:r>
              <a:rPr lang="en-US" sz="2000" b="1" dirty="0">
                <a:solidFill>
                  <a:schemeClr val="accent3">
                    <a:lumMod val="60000"/>
                    <a:lumOff val="40000"/>
                  </a:schemeClr>
                </a:solidFill>
                <a:latin typeface="+mn-lt"/>
                <a:cs typeface="+mn-cs"/>
              </a:rPr>
              <a:t> </a:t>
            </a:r>
            <a:r>
              <a:rPr lang="en-US" sz="2000" b="1" dirty="0" err="1">
                <a:solidFill>
                  <a:schemeClr val="accent3">
                    <a:lumMod val="60000"/>
                    <a:lumOff val="40000"/>
                  </a:schemeClr>
                </a:solidFill>
                <a:latin typeface="+mn-lt"/>
                <a:cs typeface="+mn-cs"/>
              </a:rPr>
              <a:t>dụng</a:t>
            </a:r>
            <a:r>
              <a:rPr lang="en-US" sz="2000" dirty="0">
                <a:latin typeface="+mn-lt"/>
                <a:cs typeface="+mn-cs"/>
              </a:rPr>
              <a:t>:</a:t>
            </a:r>
          </a:p>
          <a:p>
            <a:pPr marL="285750" indent="-285750" fontAlgn="auto">
              <a:spcBef>
                <a:spcPts val="0"/>
              </a:spcBef>
              <a:spcAft>
                <a:spcPts val="0"/>
              </a:spcAft>
              <a:buFontTx/>
              <a:buChar char="-"/>
              <a:defRPr/>
            </a:pPr>
            <a:r>
              <a:rPr lang="en-US" sz="2000" dirty="0" err="1">
                <a:latin typeface="+mn-lt"/>
                <a:cs typeface="+mn-cs"/>
              </a:rPr>
              <a:t>NaCl</a:t>
            </a:r>
            <a:r>
              <a:rPr lang="en-US" sz="2000" dirty="0">
                <a:latin typeface="+mn-lt"/>
                <a:cs typeface="+mn-cs"/>
              </a:rPr>
              <a:t> 0,9%</a:t>
            </a:r>
          </a:p>
          <a:p>
            <a:pPr marL="285750" indent="-285750" fontAlgn="auto">
              <a:spcBef>
                <a:spcPts val="0"/>
              </a:spcBef>
              <a:spcAft>
                <a:spcPts val="0"/>
              </a:spcAft>
              <a:buFontTx/>
              <a:buChar char="-"/>
              <a:defRPr/>
            </a:pPr>
            <a:r>
              <a:rPr lang="en-US" sz="2000" dirty="0">
                <a:latin typeface="+mn-lt"/>
                <a:cs typeface="+mn-cs"/>
              </a:rPr>
              <a:t>Povidone-iodine (PVP-I)</a:t>
            </a:r>
          </a:p>
          <a:p>
            <a:pPr marL="285750" indent="-285750" fontAlgn="auto">
              <a:spcBef>
                <a:spcPts val="0"/>
              </a:spcBef>
              <a:spcAft>
                <a:spcPts val="0"/>
              </a:spcAft>
              <a:buFontTx/>
              <a:buChar char="-"/>
              <a:defRPr/>
            </a:pPr>
            <a:r>
              <a:rPr lang="en-US" sz="2000" dirty="0" err="1">
                <a:latin typeface="+mn-lt"/>
                <a:cs typeface="+mn-cs"/>
              </a:rPr>
              <a:t>Prontosan</a:t>
            </a:r>
            <a:endParaRPr lang="en-US" sz="2000" dirty="0">
              <a:latin typeface="+mn-lt"/>
              <a:cs typeface="+mn-cs"/>
            </a:endParaRPr>
          </a:p>
          <a:p>
            <a:pPr marL="285750" indent="-285750" fontAlgn="auto">
              <a:spcBef>
                <a:spcPts val="0"/>
              </a:spcBef>
              <a:spcAft>
                <a:spcPts val="0"/>
              </a:spcAft>
              <a:buFontTx/>
              <a:buChar char="-"/>
              <a:defRPr/>
            </a:pPr>
            <a:r>
              <a:rPr lang="en-US" sz="2000" dirty="0">
                <a:latin typeface="+mn-lt"/>
                <a:cs typeface="+mn-cs"/>
              </a:rPr>
              <a:t>Chlorhexidine</a:t>
            </a:r>
            <a:endParaRPr lang="en-US" sz="2000" b="1" dirty="0">
              <a:latin typeface="+mn-lt"/>
              <a:cs typeface="+mn-cs"/>
            </a:endParaRPr>
          </a:p>
          <a:p>
            <a:pPr marL="285750" indent="-285750" fontAlgn="auto">
              <a:spcBef>
                <a:spcPts val="0"/>
              </a:spcBef>
              <a:spcAft>
                <a:spcPts val="0"/>
              </a:spcAft>
              <a:buFontTx/>
              <a:buChar char="-"/>
              <a:defRPr/>
            </a:pPr>
            <a:r>
              <a:rPr lang="en-US" sz="2000" dirty="0">
                <a:latin typeface="+mn-lt"/>
                <a:cs typeface="+mn-cs"/>
              </a:rPr>
              <a:t>Hydrogen peroxide (oxy </a:t>
            </a:r>
            <a:r>
              <a:rPr lang="en-US" sz="2000" dirty="0" err="1">
                <a:latin typeface="+mn-lt"/>
                <a:cs typeface="+mn-cs"/>
              </a:rPr>
              <a:t>già</a:t>
            </a:r>
            <a:r>
              <a:rPr lang="en-US" sz="2000" dirty="0">
                <a:latin typeface="+mn-lt"/>
                <a:cs typeface="+mn-cs"/>
              </a:rPr>
              <a:t>)</a:t>
            </a:r>
          </a:p>
          <a:p>
            <a:pPr marL="285750" indent="-285750" fontAlgn="auto">
              <a:spcBef>
                <a:spcPts val="0"/>
              </a:spcBef>
              <a:spcAft>
                <a:spcPts val="0"/>
              </a:spcAft>
              <a:buFontTx/>
              <a:buChar char="-"/>
              <a:defRPr/>
            </a:pPr>
            <a:r>
              <a:rPr lang="en-US" sz="2000" dirty="0">
                <a:latin typeface="+mn-lt"/>
                <a:cs typeface="+mn-cs"/>
              </a:rPr>
              <a:t>Honey</a:t>
            </a:r>
          </a:p>
          <a:p>
            <a:pPr marL="285750" indent="-285750" fontAlgn="auto">
              <a:spcBef>
                <a:spcPts val="0"/>
              </a:spcBef>
              <a:spcAft>
                <a:spcPts val="0"/>
              </a:spcAft>
              <a:buFontTx/>
              <a:buChar char="-"/>
              <a:defRPr/>
            </a:pPr>
            <a:r>
              <a:rPr lang="en-US" sz="2000" dirty="0">
                <a:latin typeface="+mn-lt"/>
                <a:cs typeface="+mn-cs"/>
              </a:rPr>
              <a:t>Potassium permanganate (</a:t>
            </a:r>
            <a:r>
              <a:rPr lang="en-US" sz="2000" dirty="0" err="1">
                <a:latin typeface="+mn-lt"/>
                <a:cs typeface="+mn-cs"/>
              </a:rPr>
              <a:t>thuốc</a:t>
            </a:r>
            <a:r>
              <a:rPr lang="en-US" sz="2000" dirty="0">
                <a:latin typeface="+mn-lt"/>
                <a:cs typeface="+mn-cs"/>
              </a:rPr>
              <a:t> </a:t>
            </a:r>
            <a:r>
              <a:rPr lang="en-US" sz="2000" dirty="0" err="1">
                <a:latin typeface="+mn-lt"/>
                <a:cs typeface="+mn-cs"/>
              </a:rPr>
              <a:t>tím</a:t>
            </a:r>
            <a:r>
              <a:rPr lang="en-US" sz="2000" dirty="0">
                <a:latin typeface="+mn-lt"/>
                <a:cs typeface="+mn-cs"/>
              </a:rPr>
              <a:t>)</a:t>
            </a:r>
          </a:p>
          <a:p>
            <a:pPr marL="285750" indent="-285750" fontAlgn="auto">
              <a:spcBef>
                <a:spcPts val="0"/>
              </a:spcBef>
              <a:spcAft>
                <a:spcPts val="0"/>
              </a:spcAft>
              <a:buFontTx/>
              <a:buChar char="-"/>
              <a:defRPr/>
            </a:pPr>
            <a:endParaRPr lang="en-US" sz="2000" dirty="0">
              <a:latin typeface="+mn-lt"/>
              <a:cs typeface="+mn-cs"/>
            </a:endParaRPr>
          </a:p>
        </p:txBody>
      </p:sp>
    </p:spTree>
    <p:extLst>
      <p:ext uri="{BB962C8B-B14F-4D97-AF65-F5344CB8AC3E}">
        <p14:creationId xmlns:p14="http://schemas.microsoft.com/office/powerpoint/2010/main" val="1537703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a:extLst>
              <a:ext uri="{FF2B5EF4-FFF2-40B4-BE49-F238E27FC236}">
                <a16:creationId xmlns:a16="http://schemas.microsoft.com/office/drawing/2014/main" id="{3A414373-0B8A-4DB0-B446-4C1DEB4A74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 y="4191000"/>
            <a:ext cx="1905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3">
            <a:extLst>
              <a:ext uri="{FF2B5EF4-FFF2-40B4-BE49-F238E27FC236}">
                <a16:creationId xmlns:a16="http://schemas.microsoft.com/office/drawing/2014/main" id="{4C5C01A8-4207-4C50-BA43-E0B039AAF6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3200400"/>
            <a:ext cx="128587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a:extLst>
              <a:ext uri="{FF2B5EF4-FFF2-40B4-BE49-F238E27FC236}">
                <a16:creationId xmlns:a16="http://schemas.microsoft.com/office/drawing/2014/main" id="{6030416D-007A-4C2B-B586-E2E98FCC56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5963" y="1371600"/>
            <a:ext cx="2611437"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a:extLst>
              <a:ext uri="{FF2B5EF4-FFF2-40B4-BE49-F238E27FC236}">
                <a16:creationId xmlns:a16="http://schemas.microsoft.com/office/drawing/2014/main" id="{15A1DED7-F4CC-4AE3-AB19-735BCE86B3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 y="2286000"/>
            <a:ext cx="16129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7">
            <a:extLst>
              <a:ext uri="{FF2B5EF4-FFF2-40B4-BE49-F238E27FC236}">
                <a16:creationId xmlns:a16="http://schemas.microsoft.com/office/drawing/2014/main" id="{83AC97CF-CE68-46FB-9E1A-E68F7762446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28975" y="5010150"/>
            <a:ext cx="164782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8">
            <a:extLst>
              <a:ext uri="{FF2B5EF4-FFF2-40B4-BE49-F238E27FC236}">
                <a16:creationId xmlns:a16="http://schemas.microsoft.com/office/drawing/2014/main" id="{75C5B433-A818-4B1C-9F2A-FCD3B7F46E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4267200"/>
            <a:ext cx="24431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Title 1">
            <a:extLst>
              <a:ext uri="{FF2B5EF4-FFF2-40B4-BE49-F238E27FC236}">
                <a16:creationId xmlns:a16="http://schemas.microsoft.com/office/drawing/2014/main" id="{D02D4198-E8C8-4085-B236-67759A88874C}"/>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vi-VN" sz="4400" b="1">
                <a:solidFill>
                  <a:srgbClr val="FF0000"/>
                </a:solidFill>
              </a:rPr>
              <a:t>Tại bệnh viện</a:t>
            </a:r>
          </a:p>
        </p:txBody>
      </p:sp>
      <p:pic>
        <p:nvPicPr>
          <p:cNvPr id="41993" name="Picture 1">
            <a:extLst>
              <a:ext uri="{FF2B5EF4-FFF2-40B4-BE49-F238E27FC236}">
                <a16:creationId xmlns:a16="http://schemas.microsoft.com/office/drawing/2014/main" id="{FF02EDBF-CAF1-4983-8CF2-15DBED2625D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1900" y="723900"/>
            <a:ext cx="23431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1066800"/>
            <a:ext cx="2476500" cy="838200"/>
          </a:xfrm>
        </p:spPr>
        <p:txBody>
          <a:bodyPr>
            <a:noAutofit/>
          </a:bodyPr>
          <a:lstStyle/>
          <a:p>
            <a:pPr>
              <a:lnSpc>
                <a:spcPct val="150000"/>
              </a:lnSpc>
              <a:buClrTx/>
              <a:buFont typeface="Wingdings" panose="05000000000000000000" pitchFamily="2" charset="2"/>
              <a:buChar char="Ø"/>
            </a:pPr>
            <a:r>
              <a:rPr lang="en-US" sz="2500" b="1" dirty="0" err="1">
                <a:solidFill>
                  <a:srgbClr val="FF0000"/>
                </a:solidFill>
                <a:cs typeface="Times New Roman" panose="02020603050405020304" pitchFamily="18" charset="0"/>
              </a:rPr>
              <a:t>Bệnh</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sử</a:t>
            </a:r>
            <a:r>
              <a:rPr lang="en-US" sz="2500" b="1" dirty="0">
                <a:solidFill>
                  <a:srgbClr val="FF0000"/>
                </a:solidFill>
                <a:cs typeface="Times New Roman" panose="02020603050405020304" pitchFamily="18" charset="0"/>
              </a:rPr>
              <a:t>: </a:t>
            </a:r>
          </a:p>
          <a:p>
            <a:pPr marL="0" indent="0">
              <a:lnSpc>
                <a:spcPct val="150000"/>
              </a:lnSpc>
              <a:buNone/>
            </a:pPr>
            <a:r>
              <a:rPr lang="en-US" sz="2500" b="1" dirty="0">
                <a:cs typeface="Times New Roman" panose="02020603050405020304" pitchFamily="18" charset="0"/>
              </a:rPr>
              <a:t>	</a:t>
            </a:r>
            <a:endParaRPr lang="en-US" sz="2500" dirty="0">
              <a:cs typeface="Times New Roman" panose="02020603050405020304" pitchFamily="18" charset="0"/>
            </a:endParaRPr>
          </a:p>
        </p:txBody>
      </p:sp>
      <p:sp>
        <p:nvSpPr>
          <p:cNvPr id="4" name="TextBox 3"/>
          <p:cNvSpPr txBox="1"/>
          <p:nvPr/>
        </p:nvSpPr>
        <p:spPr>
          <a:xfrm>
            <a:off x="76200" y="0"/>
            <a:ext cx="8763000" cy="830997"/>
          </a:xfrm>
          <a:prstGeom prst="rect">
            <a:avLst/>
          </a:prstGeom>
          <a:solidFill>
            <a:srgbClr val="0070C0"/>
          </a:solidFill>
          <a:scene3d>
            <a:camera prst="orthographicFront"/>
            <a:lightRig rig="threePt" dir="t"/>
          </a:scene3d>
          <a:sp3d>
            <a:bevelT prst="relaxedInset"/>
          </a:sp3d>
        </p:spPr>
        <p:txBody>
          <a:bodyPr wrap="square" rtlCol="0">
            <a:spAutoFit/>
          </a:bodyPr>
          <a:lstStyle/>
          <a:p>
            <a:pPr algn="ctr"/>
            <a:r>
              <a:rPr lang="en-US" sz="4800" b="1" dirty="0">
                <a:solidFill>
                  <a:schemeClr val="bg1"/>
                </a:solidFill>
                <a:cs typeface="Times New Roman" panose="02020603050405020304" pitchFamily="18" charset="0"/>
              </a:rPr>
              <a:t>DỮ KIỆN NGƯỜI BỆNH</a:t>
            </a:r>
          </a:p>
        </p:txBody>
      </p:sp>
      <p:sp>
        <p:nvSpPr>
          <p:cNvPr id="2" name="TextBox 1"/>
          <p:cNvSpPr txBox="1"/>
          <p:nvPr/>
        </p:nvSpPr>
        <p:spPr>
          <a:xfrm>
            <a:off x="533400" y="1676400"/>
            <a:ext cx="7848600" cy="2977738"/>
          </a:xfrm>
          <a:prstGeom prst="rect">
            <a:avLst/>
          </a:prstGeom>
          <a:noFill/>
        </p:spPr>
        <p:txBody>
          <a:bodyPr wrap="square" rtlCol="0">
            <a:spAutoFit/>
          </a:bodyPr>
          <a:lstStyle/>
          <a:p>
            <a:pPr>
              <a:lnSpc>
                <a:spcPct val="150000"/>
              </a:lnSpc>
            </a:pPr>
            <a:r>
              <a:rPr lang="en-US" sz="2500" dirty="0" err="1">
                <a:cs typeface="Times New Roman" panose="02020603050405020304" pitchFamily="18" charset="0"/>
              </a:rPr>
              <a:t>Bệnh</a:t>
            </a:r>
            <a:r>
              <a:rPr lang="en-US" sz="2500" dirty="0">
                <a:cs typeface="Times New Roman" panose="02020603050405020304" pitchFamily="18" charset="0"/>
              </a:rPr>
              <a:t> </a:t>
            </a:r>
            <a:r>
              <a:rPr lang="en-US" sz="2500" dirty="0" err="1">
                <a:cs typeface="Times New Roman" panose="02020603050405020304" pitchFamily="18" charset="0"/>
              </a:rPr>
              <a:t>khởi</a:t>
            </a:r>
            <a:r>
              <a:rPr lang="en-US" sz="2500" dirty="0">
                <a:cs typeface="Times New Roman" panose="02020603050405020304" pitchFamily="18" charset="0"/>
              </a:rPr>
              <a:t> </a:t>
            </a:r>
            <a:r>
              <a:rPr lang="en-US" sz="2500" dirty="0" err="1">
                <a:cs typeface="Times New Roman" panose="02020603050405020304" pitchFamily="18" charset="0"/>
              </a:rPr>
              <a:t>phát</a:t>
            </a:r>
            <a:r>
              <a:rPr lang="en-US" sz="2500" dirty="0">
                <a:cs typeface="Times New Roman" panose="02020603050405020304" pitchFamily="18" charset="0"/>
              </a:rPr>
              <a:t> 8 </a:t>
            </a:r>
            <a:r>
              <a:rPr lang="en-US" sz="2500" dirty="0" err="1">
                <a:cs typeface="Times New Roman" panose="02020603050405020304" pitchFamily="18" charset="0"/>
              </a:rPr>
              <a:t>ngày</a:t>
            </a:r>
            <a:endParaRPr lang="en-US" sz="2500" dirty="0">
              <a:cs typeface="Times New Roman" panose="02020603050405020304" pitchFamily="18" charset="0"/>
            </a:endParaRPr>
          </a:p>
          <a:p>
            <a:pPr>
              <a:lnSpc>
                <a:spcPct val="150000"/>
              </a:lnSpc>
            </a:pPr>
            <a:r>
              <a:rPr lang="en-US" sz="2500" dirty="0">
                <a:cs typeface="Times New Roman" panose="02020603050405020304" pitchFamily="18" charset="0"/>
              </a:rPr>
              <a:t>NB </a:t>
            </a:r>
            <a:r>
              <a:rPr lang="en-US" sz="2500" dirty="0" err="1">
                <a:cs typeface="Times New Roman" panose="02020603050405020304" pitchFamily="18" charset="0"/>
              </a:rPr>
              <a:t>thấy</a:t>
            </a:r>
            <a:r>
              <a:rPr lang="en-US" sz="2500" dirty="0">
                <a:cs typeface="Times New Roman" panose="02020603050405020304" pitchFamily="18" charset="0"/>
              </a:rPr>
              <a:t> </a:t>
            </a:r>
            <a:r>
              <a:rPr lang="en-US" sz="2500" dirty="0" err="1">
                <a:cs typeface="Times New Roman" panose="02020603050405020304" pitchFamily="18" charset="0"/>
              </a:rPr>
              <a:t>sưng</a:t>
            </a:r>
            <a:r>
              <a:rPr lang="en-US" sz="2500" dirty="0">
                <a:cs typeface="Times New Roman" panose="02020603050405020304" pitchFamily="18" charset="0"/>
              </a:rPr>
              <a:t> </a:t>
            </a:r>
            <a:r>
              <a:rPr lang="en-US" sz="2500" dirty="0" err="1">
                <a:cs typeface="Times New Roman" panose="02020603050405020304" pitchFamily="18" charset="0"/>
              </a:rPr>
              <a:t>đau</a:t>
            </a:r>
            <a:r>
              <a:rPr lang="en-US" sz="2500" dirty="0">
                <a:cs typeface="Times New Roman" panose="02020603050405020304" pitchFamily="18" charset="0"/>
              </a:rPr>
              <a:t> </a:t>
            </a:r>
            <a:r>
              <a:rPr lang="en-US" sz="2500" dirty="0" err="1">
                <a:cs typeface="Times New Roman" panose="02020603050405020304" pitchFamily="18" charset="0"/>
              </a:rPr>
              <a:t>cạnh</a:t>
            </a:r>
            <a:r>
              <a:rPr lang="en-US" sz="2500" dirty="0">
                <a:cs typeface="Times New Roman" panose="02020603050405020304" pitchFamily="18" charset="0"/>
              </a:rPr>
              <a:t> </a:t>
            </a:r>
            <a:r>
              <a:rPr lang="en-US" sz="2500" dirty="0" err="1">
                <a:cs typeface="Times New Roman" panose="02020603050405020304" pitchFamily="18" charset="0"/>
              </a:rPr>
              <a:t>hậu</a:t>
            </a:r>
            <a:r>
              <a:rPr lang="en-US" sz="2500" dirty="0">
                <a:cs typeface="Times New Roman" panose="02020603050405020304" pitchFamily="18" charset="0"/>
              </a:rPr>
              <a:t> </a:t>
            </a:r>
            <a:r>
              <a:rPr lang="en-US" sz="2500" dirty="0" err="1">
                <a:cs typeface="Times New Roman" panose="02020603050405020304" pitchFamily="18" charset="0"/>
              </a:rPr>
              <a:t>môn</a:t>
            </a:r>
            <a:r>
              <a:rPr lang="en-US" sz="2500" dirty="0">
                <a:cs typeface="Times New Roman" panose="02020603050405020304" pitchFamily="18" charset="0"/>
              </a:rPr>
              <a:t>, </a:t>
            </a:r>
            <a:r>
              <a:rPr lang="en-US" sz="2500" dirty="0" err="1">
                <a:cs typeface="Times New Roman" panose="02020603050405020304" pitchFamily="18" charset="0"/>
              </a:rPr>
              <a:t>khối</a:t>
            </a:r>
            <a:r>
              <a:rPr lang="en-US" sz="2500" dirty="0">
                <a:cs typeface="Times New Roman" panose="02020603050405020304" pitchFamily="18" charset="0"/>
              </a:rPr>
              <a:t> </a:t>
            </a:r>
            <a:r>
              <a:rPr lang="en-US" sz="2500" dirty="0" err="1">
                <a:cs typeface="Times New Roman" panose="02020603050405020304" pitchFamily="18" charset="0"/>
              </a:rPr>
              <a:t>sưng</a:t>
            </a:r>
            <a:r>
              <a:rPr lang="en-US" sz="2500" dirty="0">
                <a:cs typeface="Times New Roman" panose="02020603050405020304" pitchFamily="18" charset="0"/>
              </a:rPr>
              <a:t> </a:t>
            </a:r>
            <a:r>
              <a:rPr lang="en-US" sz="2500" dirty="0" err="1">
                <a:cs typeface="Times New Roman" panose="02020603050405020304" pitchFamily="18" charset="0"/>
              </a:rPr>
              <a:t>ngày</a:t>
            </a:r>
            <a:r>
              <a:rPr lang="en-US" sz="2500" dirty="0">
                <a:cs typeface="Times New Roman" panose="02020603050405020304" pitchFamily="18" charset="0"/>
              </a:rPr>
              <a:t> </a:t>
            </a:r>
            <a:r>
              <a:rPr lang="en-US" sz="2500" dirty="0" err="1">
                <a:cs typeface="Times New Roman" panose="02020603050405020304" pitchFamily="18" charset="0"/>
              </a:rPr>
              <a:t>càng</a:t>
            </a:r>
            <a:r>
              <a:rPr lang="en-US" sz="2500" dirty="0">
                <a:cs typeface="Times New Roman" panose="02020603050405020304" pitchFamily="18" charset="0"/>
              </a:rPr>
              <a:t> to </a:t>
            </a:r>
            <a:r>
              <a:rPr lang="en-US" sz="2500" dirty="0" err="1">
                <a:cs typeface="Times New Roman" panose="02020603050405020304" pitchFamily="18" charset="0"/>
              </a:rPr>
              <a:t>và</a:t>
            </a:r>
            <a:r>
              <a:rPr lang="en-US" sz="2500" dirty="0">
                <a:cs typeface="Times New Roman" panose="02020603050405020304" pitchFamily="18" charset="0"/>
              </a:rPr>
              <a:t> </a:t>
            </a:r>
            <a:r>
              <a:rPr lang="en-US" sz="2500" dirty="0" err="1">
                <a:cs typeface="Times New Roman" panose="02020603050405020304" pitchFamily="18" charset="0"/>
              </a:rPr>
              <a:t>đau</a:t>
            </a:r>
            <a:r>
              <a:rPr lang="en-US" sz="2500" dirty="0">
                <a:cs typeface="Times New Roman" panose="02020603050405020304" pitchFamily="18" charset="0"/>
              </a:rPr>
              <a:t> </a:t>
            </a:r>
            <a:r>
              <a:rPr lang="en-US" sz="2500" dirty="0" err="1">
                <a:cs typeface="Times New Roman" panose="02020603050405020304" pitchFamily="18" charset="0"/>
              </a:rPr>
              <a:t>nhiều</a:t>
            </a:r>
            <a:r>
              <a:rPr lang="en-US" sz="2500" dirty="0">
                <a:cs typeface="Times New Roman" panose="02020603050405020304" pitchFamily="18" charset="0"/>
              </a:rPr>
              <a:t>, </a:t>
            </a:r>
            <a:r>
              <a:rPr lang="en-US" sz="2500" dirty="0" err="1">
                <a:cs typeface="Times New Roman" panose="02020603050405020304" pitchFamily="18" charset="0"/>
              </a:rPr>
              <a:t>sốt</a:t>
            </a:r>
            <a:r>
              <a:rPr lang="en-US" sz="2500" dirty="0">
                <a:cs typeface="Times New Roman" panose="02020603050405020304" pitchFamily="18" charset="0"/>
              </a:rPr>
              <a:t>. NB </a:t>
            </a:r>
            <a:r>
              <a:rPr lang="en-US" sz="2500" dirty="0" err="1">
                <a:cs typeface="Times New Roman" panose="02020603050405020304" pitchFamily="18" charset="0"/>
              </a:rPr>
              <a:t>đi</a:t>
            </a:r>
            <a:r>
              <a:rPr lang="en-US" sz="2500" dirty="0">
                <a:cs typeface="Times New Roman" panose="02020603050405020304" pitchFamily="18" charset="0"/>
              </a:rPr>
              <a:t> </a:t>
            </a:r>
            <a:r>
              <a:rPr lang="en-US" sz="2500" dirty="0" err="1">
                <a:cs typeface="Times New Roman" panose="02020603050405020304" pitchFamily="18" charset="0"/>
              </a:rPr>
              <a:t>khám</a:t>
            </a:r>
            <a:r>
              <a:rPr lang="en-US" sz="2500" dirty="0">
                <a:cs typeface="Times New Roman" panose="02020603050405020304" pitchFamily="18" charset="0"/>
              </a:rPr>
              <a:t> </a:t>
            </a:r>
            <a:r>
              <a:rPr lang="en-US" sz="2500" dirty="0" err="1">
                <a:cs typeface="Times New Roman" panose="02020603050405020304" pitchFamily="18" charset="0"/>
              </a:rPr>
              <a:t>và</a:t>
            </a:r>
            <a:r>
              <a:rPr lang="en-US" sz="2500" dirty="0">
                <a:cs typeface="Times New Roman" panose="02020603050405020304" pitchFamily="18" charset="0"/>
              </a:rPr>
              <a:t> </a:t>
            </a:r>
            <a:r>
              <a:rPr lang="en-US" sz="2500" dirty="0" err="1">
                <a:cs typeface="Times New Roman" panose="02020603050405020304" pitchFamily="18" charset="0"/>
              </a:rPr>
              <a:t>nhập</a:t>
            </a:r>
            <a:r>
              <a:rPr lang="en-US" sz="2500" dirty="0">
                <a:cs typeface="Times New Roman" panose="02020603050405020304" pitchFamily="18" charset="0"/>
              </a:rPr>
              <a:t> </a:t>
            </a:r>
            <a:r>
              <a:rPr lang="en-US" sz="2500" dirty="0" err="1">
                <a:cs typeface="Times New Roman" panose="02020603050405020304" pitchFamily="18" charset="0"/>
              </a:rPr>
              <a:t>viện</a:t>
            </a:r>
            <a:r>
              <a:rPr lang="en-US" sz="2500" dirty="0">
                <a:cs typeface="Times New Roman" panose="02020603050405020304" pitchFamily="18" charset="0"/>
              </a:rPr>
              <a:t> </a:t>
            </a:r>
            <a:r>
              <a:rPr lang="en-US" sz="2500" dirty="0" err="1">
                <a:cs typeface="Times New Roman" panose="02020603050405020304" pitchFamily="18" charset="0"/>
              </a:rPr>
              <a:t>để</a:t>
            </a:r>
            <a:r>
              <a:rPr lang="en-US" sz="2500" dirty="0">
                <a:cs typeface="Times New Roman" panose="02020603050405020304" pitchFamily="18" charset="0"/>
              </a:rPr>
              <a:t> </a:t>
            </a:r>
            <a:r>
              <a:rPr lang="en-US" sz="2500" dirty="0" err="1">
                <a:cs typeface="Times New Roman" panose="02020603050405020304" pitchFamily="18" charset="0"/>
              </a:rPr>
              <a:t>phẫu</a:t>
            </a:r>
            <a:r>
              <a:rPr lang="en-US" sz="2500" dirty="0">
                <a:cs typeface="Times New Roman" panose="02020603050405020304" pitchFamily="18" charset="0"/>
              </a:rPr>
              <a:t> </a:t>
            </a:r>
            <a:r>
              <a:rPr lang="en-US" sz="2500" dirty="0" err="1">
                <a:cs typeface="Times New Roman" panose="02020603050405020304" pitchFamily="18" charset="0"/>
              </a:rPr>
              <a:t>thuật</a:t>
            </a:r>
            <a:r>
              <a:rPr lang="en-US" sz="2500" dirty="0">
                <a:cs typeface="Times New Roman" panose="02020603050405020304" pitchFamily="18" charset="0"/>
              </a:rPr>
              <a:t>.</a:t>
            </a:r>
          </a:p>
          <a:p>
            <a:pPr>
              <a:lnSpc>
                <a:spcPct val="150000"/>
              </a:lnSpc>
            </a:pPr>
            <a:endParaRPr lang="en-US" sz="2500" dirty="0"/>
          </a:p>
        </p:txBody>
      </p:sp>
    </p:spTree>
    <p:extLst>
      <p:ext uri="{BB962C8B-B14F-4D97-AF65-F5344CB8AC3E}">
        <p14:creationId xmlns:p14="http://schemas.microsoft.com/office/powerpoint/2010/main" val="29402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880" y="1219200"/>
            <a:ext cx="7970520" cy="5334000"/>
          </a:xfrm>
        </p:spPr>
        <p:txBody>
          <a:bodyPr>
            <a:noAutofit/>
          </a:bodyPr>
          <a:lstStyle/>
          <a:p>
            <a:pPr marL="457200" indent="-457200" algn="just">
              <a:buClr>
                <a:schemeClr val="tx1">
                  <a:lumMod val="75000"/>
                  <a:lumOff val="25000"/>
                </a:schemeClr>
              </a:buClr>
              <a:buSzPct val="100000"/>
              <a:buFont typeface="+mj-lt"/>
              <a:buAutoNum type="arabicPeriod"/>
            </a:pPr>
            <a:r>
              <a:rPr lang="en-US" sz="2500" dirty="0" err="1">
                <a:latin typeface="+mj-lt"/>
                <a:cs typeface="Times New Roman" panose="02020603050405020304" pitchFamily="18" charset="0"/>
              </a:rPr>
              <a:t>Khoa</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Hậu</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môn</a:t>
            </a:r>
            <a:r>
              <a:rPr lang="en-US" sz="2500" dirty="0">
                <a:latin typeface="+mj-lt"/>
                <a:cs typeface="Times New Roman" panose="02020603050405020304" pitchFamily="18" charset="0"/>
              </a:rPr>
              <a:t> - </a:t>
            </a:r>
            <a:r>
              <a:rPr lang="en-US" sz="2500" dirty="0" err="1">
                <a:latin typeface="+mj-lt"/>
                <a:cs typeface="Times New Roman" panose="02020603050405020304" pitchFamily="18" charset="0"/>
              </a:rPr>
              <a:t>Trực</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tràng</a:t>
            </a:r>
            <a:r>
              <a:rPr lang="en-US" sz="2500" dirty="0">
                <a:latin typeface="+mj-lt"/>
                <a:cs typeface="Times New Roman" panose="02020603050405020304" pitchFamily="18" charset="0"/>
              </a:rPr>
              <a:t>, </a:t>
            </a:r>
            <a:r>
              <a:rPr lang="en-US" sz="2500" i="1" dirty="0" err="1">
                <a:latin typeface="+mj-lt"/>
                <a:cs typeface="Times New Roman" panose="02020603050405020304" pitchFamily="18" charset="0"/>
              </a:rPr>
              <a:t>Tài</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liệu</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Giáo</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dục</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sức</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khỏe</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sau</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mổ</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Rò</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hậu</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môn</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Áp</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xe</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hậu</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môn</a:t>
            </a:r>
            <a:r>
              <a:rPr lang="en-US" sz="2500" i="1" dirty="0">
                <a:latin typeface="+mj-lt"/>
                <a:cs typeface="Times New Roman" panose="02020603050405020304" pitchFamily="18" charset="0"/>
              </a:rPr>
              <a:t>.</a:t>
            </a:r>
          </a:p>
          <a:p>
            <a:pPr marL="457200" indent="-457200" algn="just">
              <a:buClr>
                <a:schemeClr val="tx1">
                  <a:lumMod val="75000"/>
                  <a:lumOff val="25000"/>
                </a:schemeClr>
              </a:buClr>
              <a:buSzPct val="100000"/>
              <a:buFont typeface="+mj-lt"/>
              <a:buAutoNum type="arabicPeriod"/>
            </a:pPr>
            <a:r>
              <a:rPr lang="en-US" sz="2500" dirty="0">
                <a:latin typeface="+mj-lt"/>
                <a:cs typeface="Times New Roman" panose="02020603050405020304" pitchFamily="18" charset="0"/>
              </a:rPr>
              <a:t>Khoa </a:t>
            </a:r>
            <a:r>
              <a:rPr lang="en-US" sz="2500" dirty="0" err="1">
                <a:latin typeface="+mj-lt"/>
                <a:cs typeface="Times New Roman" panose="02020603050405020304" pitchFamily="18" charset="0"/>
              </a:rPr>
              <a:t>Hậu</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môn</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Trực</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tràng</a:t>
            </a:r>
            <a:r>
              <a:rPr lang="en-US" sz="2500" dirty="0">
                <a:latin typeface="+mj-lt"/>
                <a:cs typeface="Times New Roman" panose="02020603050405020304" pitchFamily="18" charset="0"/>
              </a:rPr>
              <a:t> (2020)</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Kế</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hoạch</a:t>
            </a:r>
            <a:r>
              <a:rPr lang="en-US" sz="2500" i="1" dirty="0">
                <a:latin typeface="+mj-lt"/>
                <a:cs typeface="Times New Roman" panose="02020603050405020304" pitchFamily="18" charset="0"/>
              </a:rPr>
              <a:t> CS </a:t>
            </a:r>
            <a:r>
              <a:rPr lang="en-US" sz="2500" i="1" dirty="0" err="1">
                <a:latin typeface="+mj-lt"/>
                <a:cs typeface="Times New Roman" panose="02020603050405020304" pitchFamily="18" charset="0"/>
              </a:rPr>
              <a:t>bệnh</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mổ</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Rò</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hậu</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môn</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Áp</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xe</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hậu</a:t>
            </a:r>
            <a:r>
              <a:rPr lang="en-US" sz="2500" i="1" dirty="0">
                <a:latin typeface="+mj-lt"/>
                <a:cs typeface="Times New Roman" panose="02020603050405020304" pitchFamily="18" charset="0"/>
              </a:rPr>
              <a:t> </a:t>
            </a:r>
            <a:r>
              <a:rPr lang="en-US" sz="2500" i="1" dirty="0" err="1">
                <a:latin typeface="+mj-lt"/>
                <a:cs typeface="Times New Roman" panose="02020603050405020304" pitchFamily="18" charset="0"/>
              </a:rPr>
              <a:t>môn</a:t>
            </a:r>
            <a:r>
              <a:rPr lang="en-US" sz="2500" i="1" dirty="0">
                <a:latin typeface="+mj-lt"/>
                <a:cs typeface="Times New Roman" panose="02020603050405020304" pitchFamily="18" charset="0"/>
              </a:rPr>
              <a:t>.</a:t>
            </a:r>
          </a:p>
          <a:p>
            <a:pPr marL="457200" indent="-457200" algn="just">
              <a:buClr>
                <a:schemeClr val="tx1">
                  <a:lumMod val="75000"/>
                  <a:lumOff val="25000"/>
                </a:schemeClr>
              </a:buClr>
              <a:buSzPct val="100000"/>
              <a:buFont typeface="+mj-lt"/>
              <a:buAutoNum type="arabicPeriod"/>
            </a:pPr>
            <a:r>
              <a:rPr lang="en-US" sz="2500" dirty="0" err="1"/>
              <a:t>Nguyễn</a:t>
            </a:r>
            <a:r>
              <a:rPr lang="en-US" sz="2500" dirty="0"/>
              <a:t> </a:t>
            </a:r>
            <a:r>
              <a:rPr lang="en-US" sz="2500" dirty="0" err="1"/>
              <a:t>Đình</a:t>
            </a:r>
            <a:r>
              <a:rPr lang="en-US" sz="2500" dirty="0"/>
              <a:t> </a:t>
            </a:r>
            <a:r>
              <a:rPr lang="en-US" sz="2500" dirty="0" err="1"/>
              <a:t>Hối</a:t>
            </a:r>
            <a:r>
              <a:rPr lang="en-US" sz="2500" dirty="0"/>
              <a:t> (2002), </a:t>
            </a:r>
            <a:r>
              <a:rPr lang="en-US" sz="2500" i="1" dirty="0" err="1"/>
              <a:t>Hậu</a:t>
            </a:r>
            <a:r>
              <a:rPr lang="en-US" sz="2500" i="1" dirty="0"/>
              <a:t> </a:t>
            </a:r>
            <a:r>
              <a:rPr lang="en-US" sz="2500" i="1" dirty="0" err="1"/>
              <a:t>môn</a:t>
            </a:r>
            <a:r>
              <a:rPr lang="en-US" sz="2500" i="1" dirty="0"/>
              <a:t> </a:t>
            </a:r>
            <a:r>
              <a:rPr lang="en-US" sz="2500" i="1" dirty="0" err="1"/>
              <a:t>trực</a:t>
            </a:r>
            <a:r>
              <a:rPr lang="en-US" sz="2500" i="1" dirty="0"/>
              <a:t> </a:t>
            </a:r>
            <a:r>
              <a:rPr lang="en-US" sz="2500" i="1" dirty="0" err="1"/>
              <a:t>tràng</a:t>
            </a:r>
            <a:r>
              <a:rPr lang="en-US" sz="2500" i="1" dirty="0"/>
              <a:t> </a:t>
            </a:r>
            <a:r>
              <a:rPr lang="en-US" sz="2500" i="1" dirty="0" err="1"/>
              <a:t>học</a:t>
            </a:r>
            <a:r>
              <a:rPr lang="en-US" sz="2500" dirty="0"/>
              <a:t>, </a:t>
            </a:r>
            <a:r>
              <a:rPr lang="en-US" sz="2500" dirty="0" err="1"/>
              <a:t>Nhà</a:t>
            </a:r>
            <a:r>
              <a:rPr lang="en-US" sz="2500" dirty="0"/>
              <a:t> </a:t>
            </a:r>
            <a:r>
              <a:rPr lang="en-US" sz="2500" dirty="0" err="1"/>
              <a:t>xuất</a:t>
            </a:r>
            <a:r>
              <a:rPr lang="en-US" sz="2500" dirty="0"/>
              <a:t> </a:t>
            </a:r>
            <a:r>
              <a:rPr lang="en-US" sz="2500" dirty="0" err="1"/>
              <a:t>bản</a:t>
            </a:r>
            <a:r>
              <a:rPr lang="en-US" sz="2500" dirty="0"/>
              <a:t> Y </a:t>
            </a:r>
            <a:r>
              <a:rPr lang="en-US" sz="2500" dirty="0" err="1"/>
              <a:t>học</a:t>
            </a:r>
            <a:r>
              <a:rPr lang="en-US" sz="2500" dirty="0"/>
              <a:t>.</a:t>
            </a:r>
          </a:p>
          <a:p>
            <a:pPr marL="457200" indent="-457200" algn="just">
              <a:buClr>
                <a:schemeClr val="tx1">
                  <a:lumMod val="75000"/>
                  <a:lumOff val="25000"/>
                </a:schemeClr>
              </a:buClr>
              <a:buSzPct val="100000"/>
              <a:buFont typeface="+mj-lt"/>
              <a:buAutoNum type="arabicPeriod"/>
            </a:pPr>
            <a:r>
              <a:rPr lang="en-US" sz="2500" dirty="0"/>
              <a:t>Khoa Gan-</a:t>
            </a:r>
            <a:r>
              <a:rPr lang="en-US" sz="2500" dirty="0" err="1"/>
              <a:t>Mật</a:t>
            </a:r>
            <a:r>
              <a:rPr lang="en-US" sz="2500" dirty="0"/>
              <a:t>-</a:t>
            </a:r>
            <a:r>
              <a:rPr lang="en-US" sz="2500" dirty="0" err="1"/>
              <a:t>Tuỵ</a:t>
            </a:r>
            <a:r>
              <a:rPr lang="en-US" sz="2500" dirty="0"/>
              <a:t>, </a:t>
            </a:r>
            <a:r>
              <a:rPr lang="en-US" sz="2500" dirty="0" err="1"/>
              <a:t>Tài</a:t>
            </a:r>
            <a:r>
              <a:rPr lang="en-US" sz="2500" dirty="0"/>
              <a:t> </a:t>
            </a:r>
            <a:r>
              <a:rPr lang="en-US" sz="2500" dirty="0" err="1"/>
              <a:t>liệu</a:t>
            </a:r>
            <a:r>
              <a:rPr lang="en-US" sz="2500" dirty="0"/>
              <a:t> </a:t>
            </a:r>
            <a:r>
              <a:rPr lang="en-US" sz="2500" i="1" dirty="0" err="1"/>
              <a:t>Triển</a:t>
            </a:r>
            <a:r>
              <a:rPr lang="en-US" sz="2500" i="1" dirty="0"/>
              <a:t> </a:t>
            </a:r>
            <a:r>
              <a:rPr lang="en-US" sz="2500" i="1" dirty="0" err="1"/>
              <a:t>khai</a:t>
            </a:r>
            <a:r>
              <a:rPr lang="en-US" sz="2500" i="1" dirty="0"/>
              <a:t> </a:t>
            </a:r>
            <a:r>
              <a:rPr lang="en-US" sz="2500" i="1" dirty="0" err="1"/>
              <a:t>quy</a:t>
            </a:r>
            <a:r>
              <a:rPr lang="en-US" sz="2500" i="1" dirty="0"/>
              <a:t> </a:t>
            </a:r>
            <a:r>
              <a:rPr lang="en-US" sz="2500" i="1" dirty="0" err="1"/>
              <a:t>trình</a:t>
            </a:r>
            <a:r>
              <a:rPr lang="en-US" sz="2500" i="1" dirty="0"/>
              <a:t> </a:t>
            </a:r>
            <a:r>
              <a:rPr lang="en-US" sz="2500" i="1" dirty="0" err="1"/>
              <a:t>Thay</a:t>
            </a:r>
            <a:r>
              <a:rPr lang="en-US" sz="2500" i="1" dirty="0"/>
              <a:t> </a:t>
            </a:r>
            <a:r>
              <a:rPr lang="en-US" sz="2500" i="1" dirty="0" err="1"/>
              <a:t>băng</a:t>
            </a:r>
            <a:r>
              <a:rPr lang="en-US" sz="2500" i="1" dirty="0"/>
              <a:t>- </a:t>
            </a:r>
            <a:r>
              <a:rPr lang="en-US" sz="2500" i="1" dirty="0" err="1"/>
              <a:t>cắt</a:t>
            </a:r>
            <a:r>
              <a:rPr lang="en-US" sz="2500" i="1" dirty="0"/>
              <a:t> </a:t>
            </a:r>
            <a:r>
              <a:rPr lang="en-US" sz="2500" i="1" dirty="0" err="1"/>
              <a:t>chỉ</a:t>
            </a:r>
            <a:r>
              <a:rPr lang="en-US" sz="2500" i="1" dirty="0"/>
              <a:t>.</a:t>
            </a:r>
            <a:endParaRPr lang="vi-VN" sz="2500" i="1" dirty="0"/>
          </a:p>
          <a:p>
            <a:pPr marL="457200" indent="-457200" algn="just">
              <a:buClr>
                <a:schemeClr val="tx1">
                  <a:lumMod val="75000"/>
                  <a:lumOff val="25000"/>
                </a:schemeClr>
              </a:buClr>
              <a:buSzPct val="100000"/>
              <a:buFont typeface="+mj-lt"/>
              <a:buAutoNum type="arabicPeriod"/>
            </a:pPr>
            <a:r>
              <a:rPr lang="vi-VN" sz="2500" dirty="0"/>
              <a:t>Leaper DJ, et al. J Wound Care. 2020. PMID: 23145905</a:t>
            </a:r>
          </a:p>
          <a:p>
            <a:pPr marL="457200" indent="-457200" algn="just">
              <a:buClr>
                <a:schemeClr val="tx1">
                  <a:lumMod val="75000"/>
                  <a:lumOff val="25000"/>
                </a:schemeClr>
              </a:buClr>
              <a:buSzPct val="100000"/>
              <a:buFont typeface="+mj-lt"/>
              <a:buAutoNum type="arabicPeriod"/>
            </a:pPr>
            <a:r>
              <a:rPr lang="vi-VN" sz="2500" dirty="0"/>
              <a:t>Atkin L, et al. J Wound Care. 2020. PMID: 32160089</a:t>
            </a:r>
            <a:endParaRPr lang="en-US" sz="2500" dirty="0"/>
          </a:p>
          <a:p>
            <a:pPr marL="457200" indent="-457200" algn="just">
              <a:buClr>
                <a:schemeClr val="tx1">
                  <a:lumMod val="75000"/>
                  <a:lumOff val="25000"/>
                </a:schemeClr>
              </a:buClr>
              <a:buSzPct val="100000"/>
              <a:buFont typeface="+mj-lt"/>
              <a:buAutoNum type="arabicPeriod"/>
            </a:pPr>
            <a:endParaRPr lang="en-US" sz="2500" dirty="0"/>
          </a:p>
          <a:p>
            <a:pPr marL="457200" indent="-457200" algn="just">
              <a:buClr>
                <a:schemeClr val="tx1">
                  <a:lumMod val="75000"/>
                  <a:lumOff val="25000"/>
                </a:schemeClr>
              </a:buClr>
              <a:buSzPct val="100000"/>
              <a:buFont typeface="+mj-lt"/>
              <a:buAutoNum type="arabicPeriod"/>
            </a:pPr>
            <a:endParaRPr lang="vi-VN" sz="2500" i="1" dirty="0"/>
          </a:p>
          <a:p>
            <a:pPr marL="457200" indent="-457200" algn="just">
              <a:buClr>
                <a:schemeClr val="tx1">
                  <a:lumMod val="75000"/>
                  <a:lumOff val="25000"/>
                </a:schemeClr>
              </a:buClr>
              <a:buSzPct val="100000"/>
              <a:buFont typeface="+mj-lt"/>
              <a:buAutoNum type="arabicPeriod"/>
            </a:pPr>
            <a:endParaRPr lang="en-US" sz="2500" dirty="0"/>
          </a:p>
          <a:p>
            <a:pPr marL="457200" indent="-457200" algn="just">
              <a:buClr>
                <a:schemeClr val="tx1">
                  <a:lumMod val="75000"/>
                  <a:lumOff val="25000"/>
                </a:schemeClr>
              </a:buClr>
              <a:buSzPct val="100000"/>
              <a:buFont typeface="+mj-lt"/>
              <a:buAutoNum type="arabicPeriod"/>
            </a:pPr>
            <a:endParaRPr lang="en-US" sz="2500" i="1" dirty="0">
              <a:latin typeface="+mj-lt"/>
              <a:cs typeface="Times New Roman" panose="02020603050405020304" pitchFamily="18" charset="0"/>
            </a:endParaRPr>
          </a:p>
        </p:txBody>
      </p:sp>
      <p:sp>
        <p:nvSpPr>
          <p:cNvPr id="2" name="Rectangle 1"/>
          <p:cNvSpPr/>
          <p:nvPr/>
        </p:nvSpPr>
        <p:spPr>
          <a:xfrm>
            <a:off x="152400" y="0"/>
            <a:ext cx="8610600" cy="838200"/>
          </a:xfrm>
          <a:prstGeom prst="rect">
            <a:avLst/>
          </a:prstGeom>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  TÀI LIỆU THAM KHẢO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76200" y="1782035"/>
            <a:ext cx="8686799" cy="4237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6200" y="0"/>
            <a:ext cx="8686799" cy="1754326"/>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3600" b="1" i="1" dirty="0" err="1">
                <a:ln w="19050">
                  <a:solidFill>
                    <a:schemeClr val="tx2">
                      <a:tint val="1000"/>
                    </a:schemeClr>
                  </a:solidFill>
                  <a:prstDash val="solid"/>
                </a:ln>
                <a:solidFill>
                  <a:schemeClr val="bg2"/>
                </a:solidFill>
                <a:cs typeface="Times New Roman" panose="02020603050405020304" pitchFamily="18" charset="0"/>
              </a:rPr>
              <a:t>Thân</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thiện</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trong</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giao</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tiếp</a:t>
            </a:r>
            <a:endParaRPr lang="en-US" sz="3600" b="1" i="1" dirty="0">
              <a:ln w="19050">
                <a:solidFill>
                  <a:schemeClr val="tx2">
                    <a:tint val="1000"/>
                  </a:schemeClr>
                </a:solidFill>
                <a:prstDash val="solid"/>
              </a:ln>
              <a:solidFill>
                <a:schemeClr val="bg2"/>
              </a:solidFill>
              <a:cs typeface="Times New Roman" panose="02020603050405020304" pitchFamily="18" charset="0"/>
            </a:endParaRPr>
          </a:p>
          <a:p>
            <a:pPr algn="ctr"/>
            <a:r>
              <a:rPr lang="en-US" sz="3600" b="1" i="1" dirty="0" err="1">
                <a:ln w="19050">
                  <a:solidFill>
                    <a:schemeClr val="tx2">
                      <a:tint val="1000"/>
                    </a:schemeClr>
                  </a:solidFill>
                  <a:prstDash val="solid"/>
                </a:ln>
                <a:solidFill>
                  <a:schemeClr val="bg2"/>
                </a:solidFill>
                <a:cs typeface="Times New Roman" panose="02020603050405020304" pitchFamily="18" charset="0"/>
              </a:rPr>
              <a:t>Chuyên</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nghiệp</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trong</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thực</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hành</a:t>
            </a:r>
            <a:endParaRPr lang="en-US" sz="3600" b="1" i="1" dirty="0">
              <a:ln w="19050">
                <a:solidFill>
                  <a:schemeClr val="tx2">
                    <a:tint val="1000"/>
                  </a:schemeClr>
                </a:solidFill>
                <a:prstDash val="solid"/>
              </a:ln>
              <a:solidFill>
                <a:schemeClr val="bg2"/>
              </a:solidFill>
              <a:cs typeface="Times New Roman" panose="02020603050405020304" pitchFamily="18" charset="0"/>
            </a:endParaRPr>
          </a:p>
          <a:p>
            <a:pPr algn="ctr"/>
            <a:r>
              <a:rPr lang="en-US" sz="3600" b="1" i="1" dirty="0" err="1">
                <a:ln w="19050">
                  <a:solidFill>
                    <a:schemeClr val="tx2">
                      <a:tint val="1000"/>
                    </a:schemeClr>
                  </a:solidFill>
                  <a:prstDash val="solid"/>
                </a:ln>
                <a:solidFill>
                  <a:schemeClr val="bg2"/>
                </a:solidFill>
                <a:cs typeface="Times New Roman" panose="02020603050405020304" pitchFamily="18" charset="0"/>
              </a:rPr>
              <a:t>Chuyên</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sâu</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trong</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quản</a:t>
            </a:r>
            <a:r>
              <a:rPr lang="en-US" sz="3600" b="1" i="1" dirty="0">
                <a:ln w="19050">
                  <a:solidFill>
                    <a:schemeClr val="tx2">
                      <a:tint val="1000"/>
                    </a:schemeClr>
                  </a:solidFill>
                  <a:prstDash val="solid"/>
                </a:ln>
                <a:solidFill>
                  <a:schemeClr val="bg2"/>
                </a:solidFill>
                <a:cs typeface="Times New Roman" panose="02020603050405020304" pitchFamily="18" charset="0"/>
              </a:rPr>
              <a:t> </a:t>
            </a:r>
            <a:r>
              <a:rPr lang="en-US" sz="3600" b="1" i="1" dirty="0" err="1">
                <a:ln w="19050">
                  <a:solidFill>
                    <a:schemeClr val="tx2">
                      <a:tint val="1000"/>
                    </a:schemeClr>
                  </a:solidFill>
                  <a:prstDash val="solid"/>
                </a:ln>
                <a:solidFill>
                  <a:schemeClr val="bg2"/>
                </a:solidFill>
                <a:cs typeface="Times New Roman" panose="02020603050405020304" pitchFamily="18" charset="0"/>
              </a:rPr>
              <a:t>trị</a:t>
            </a:r>
            <a:endParaRPr lang="en-US" sz="3600" b="1" i="1" dirty="0">
              <a:ln w="19050">
                <a:solidFill>
                  <a:schemeClr val="tx2">
                    <a:tint val="1000"/>
                  </a:schemeClr>
                </a:solidFill>
                <a:prstDash val="solid"/>
              </a:ln>
              <a:solidFill>
                <a:schemeClr val="bg2"/>
              </a:solidFill>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430700"/>
            <a:ext cx="8610600" cy="3483582"/>
          </a:xfrm>
          <a:prstGeom prst="rect">
            <a:avLst/>
          </a:prstGeom>
        </p:spPr>
        <p:txBody>
          <a:bodyPr wrap="square">
            <a:spAutoFit/>
          </a:bodyPr>
          <a:lstStyle/>
          <a:p>
            <a:pPr>
              <a:lnSpc>
                <a:spcPct val="150000"/>
              </a:lnSpc>
              <a:buFont typeface="Wingdings" panose="05000000000000000000" pitchFamily="2" charset="2"/>
              <a:buChar char="Ø"/>
            </a:pPr>
            <a:r>
              <a:rPr lang="vi-VN" sz="2500" b="1" dirty="0">
                <a:solidFill>
                  <a:srgbClr val="FF0000"/>
                </a:solidFill>
                <a:cs typeface="Times New Roman" panose="02020603050405020304" pitchFamily="18" charset="0"/>
              </a:rPr>
              <a:t>Chẩn đoán</a:t>
            </a:r>
            <a:r>
              <a:rPr lang="en-US" sz="2500" b="1" dirty="0">
                <a:solidFill>
                  <a:srgbClr val="FF0000"/>
                </a:solidFill>
                <a:cs typeface="Times New Roman" panose="02020603050405020304" pitchFamily="18" charset="0"/>
              </a:rPr>
              <a:t> ban </a:t>
            </a:r>
            <a:r>
              <a:rPr lang="en-US" sz="2500" b="1" dirty="0" err="1">
                <a:solidFill>
                  <a:srgbClr val="FF0000"/>
                </a:solidFill>
                <a:cs typeface="Times New Roman" panose="02020603050405020304" pitchFamily="18" charset="0"/>
              </a:rPr>
              <a:t>đầu</a:t>
            </a:r>
            <a:r>
              <a:rPr lang="en-US" sz="2500" b="1" dirty="0">
                <a:solidFill>
                  <a:srgbClr val="FF0000"/>
                </a:solidFill>
                <a:cs typeface="Times New Roman" panose="02020603050405020304" pitchFamily="18" charset="0"/>
              </a:rPr>
              <a:t>: </a:t>
            </a:r>
            <a:r>
              <a:rPr lang="en-US" sz="2500" dirty="0" err="1">
                <a:cs typeface="Times New Roman" panose="02020603050405020304" pitchFamily="18" charset="0"/>
              </a:rPr>
              <a:t>Áp</a:t>
            </a:r>
            <a:r>
              <a:rPr lang="en-US" sz="2500" dirty="0">
                <a:cs typeface="Times New Roman" panose="02020603050405020304" pitchFamily="18" charset="0"/>
              </a:rPr>
              <a:t> </a:t>
            </a:r>
            <a:r>
              <a:rPr lang="en-US" sz="2500" dirty="0" err="1">
                <a:cs typeface="Times New Roman" panose="02020603050405020304" pitchFamily="18" charset="0"/>
              </a:rPr>
              <a:t>xe</a:t>
            </a:r>
            <a:r>
              <a:rPr lang="en-US" sz="2500" dirty="0">
                <a:cs typeface="Times New Roman" panose="02020603050405020304" pitchFamily="18" charset="0"/>
              </a:rPr>
              <a:t> </a:t>
            </a:r>
            <a:r>
              <a:rPr lang="en-US" sz="2500" dirty="0" err="1">
                <a:cs typeface="Times New Roman" panose="02020603050405020304" pitchFamily="18" charset="0"/>
              </a:rPr>
              <a:t>hậu</a:t>
            </a:r>
            <a:r>
              <a:rPr lang="en-US" sz="2500" dirty="0">
                <a:cs typeface="Times New Roman" panose="02020603050405020304" pitchFamily="18" charset="0"/>
              </a:rPr>
              <a:t> </a:t>
            </a:r>
            <a:r>
              <a:rPr lang="en-US" sz="2500" dirty="0" err="1">
                <a:cs typeface="Times New Roman" panose="02020603050405020304" pitchFamily="18" charset="0"/>
              </a:rPr>
              <a:t>môn</a:t>
            </a:r>
            <a:r>
              <a:rPr lang="en-US" sz="2500" dirty="0">
                <a:cs typeface="Times New Roman" panose="02020603050405020304" pitchFamily="18" charset="0"/>
              </a:rPr>
              <a:t> </a:t>
            </a:r>
            <a:r>
              <a:rPr lang="en-US" sz="2500" dirty="0" err="1">
                <a:cs typeface="Times New Roman" panose="02020603050405020304" pitchFamily="18" charset="0"/>
              </a:rPr>
              <a:t>khoang</a:t>
            </a:r>
            <a:r>
              <a:rPr lang="en-US" sz="2500" dirty="0">
                <a:cs typeface="Times New Roman" panose="02020603050405020304" pitchFamily="18" charset="0"/>
              </a:rPr>
              <a:t> </a:t>
            </a:r>
            <a:r>
              <a:rPr lang="en-US" sz="2500" dirty="0" err="1">
                <a:cs typeface="Times New Roman" panose="02020603050405020304" pitchFamily="18" charset="0"/>
              </a:rPr>
              <a:t>gian</a:t>
            </a:r>
            <a:r>
              <a:rPr lang="en-US" sz="2500" dirty="0">
                <a:cs typeface="Times New Roman" panose="02020603050405020304" pitchFamily="18" charset="0"/>
              </a:rPr>
              <a:t> </a:t>
            </a:r>
            <a:r>
              <a:rPr lang="en-US" sz="2500" dirty="0" err="1">
                <a:cs typeface="Times New Roman" panose="02020603050405020304" pitchFamily="18" charset="0"/>
              </a:rPr>
              <a:t>cơ</a:t>
            </a:r>
            <a:r>
              <a:rPr lang="en-US" sz="2500" dirty="0">
                <a:cs typeface="Times New Roman" panose="02020603050405020304" pitchFamily="18" charset="0"/>
              </a:rPr>
              <a:t> </a:t>
            </a:r>
            <a:r>
              <a:rPr lang="en-US" sz="2500" dirty="0" err="1">
                <a:cs typeface="Times New Roman" panose="02020603050405020304" pitchFamily="18" charset="0"/>
              </a:rPr>
              <a:t>thắt</a:t>
            </a:r>
            <a:r>
              <a:rPr lang="en-US" sz="2500" dirty="0">
                <a:cs typeface="Times New Roman" panose="02020603050405020304" pitchFamily="18" charset="0"/>
              </a:rPr>
              <a:t>. </a:t>
            </a:r>
          </a:p>
          <a:p>
            <a:pPr>
              <a:lnSpc>
                <a:spcPct val="150000"/>
              </a:lnSpc>
              <a:buFont typeface="Wingdings" panose="05000000000000000000" pitchFamily="2" charset="2"/>
              <a:buChar char="Ø"/>
            </a:pPr>
            <a:r>
              <a:rPr lang="en-US" sz="2500" b="1" dirty="0" err="1">
                <a:solidFill>
                  <a:srgbClr val="FF0000"/>
                </a:solidFill>
                <a:cs typeface="Times New Roman" panose="02020603050405020304" pitchFamily="18" charset="0"/>
              </a:rPr>
              <a:t>Chẩn</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đoán</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sau</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mổ</a:t>
            </a:r>
            <a:r>
              <a:rPr lang="en-US" sz="2500" b="1" dirty="0">
                <a:solidFill>
                  <a:srgbClr val="FF0000"/>
                </a:solidFill>
                <a:cs typeface="Times New Roman" panose="02020603050405020304" pitchFamily="18" charset="0"/>
              </a:rPr>
              <a:t>: </a:t>
            </a:r>
            <a:r>
              <a:rPr lang="en-US" sz="2500" dirty="0" err="1">
                <a:cs typeface="Times New Roman" panose="02020603050405020304" pitchFamily="18" charset="0"/>
              </a:rPr>
              <a:t>Áp</a:t>
            </a:r>
            <a:r>
              <a:rPr lang="en-US" sz="2500" dirty="0">
                <a:cs typeface="Times New Roman" panose="02020603050405020304" pitchFamily="18" charset="0"/>
              </a:rPr>
              <a:t> </a:t>
            </a:r>
            <a:r>
              <a:rPr lang="en-US" sz="2500" dirty="0" err="1">
                <a:cs typeface="Times New Roman" panose="02020603050405020304" pitchFamily="18" charset="0"/>
              </a:rPr>
              <a:t>xe</a:t>
            </a:r>
            <a:r>
              <a:rPr lang="en-US" sz="2500" dirty="0">
                <a:cs typeface="Times New Roman" panose="02020603050405020304" pitchFamily="18" charset="0"/>
              </a:rPr>
              <a:t> </a:t>
            </a:r>
            <a:r>
              <a:rPr lang="en-US" sz="2500" dirty="0" err="1">
                <a:cs typeface="Times New Roman" panose="02020603050405020304" pitchFamily="18" charset="0"/>
              </a:rPr>
              <a:t>khoang</a:t>
            </a:r>
            <a:r>
              <a:rPr lang="en-US" sz="2500" dirty="0">
                <a:cs typeface="Times New Roman" panose="02020603050405020304" pitchFamily="18" charset="0"/>
              </a:rPr>
              <a:t> </a:t>
            </a:r>
            <a:r>
              <a:rPr lang="en-US" sz="2500" dirty="0" err="1">
                <a:cs typeface="Times New Roman" panose="02020603050405020304" pitchFamily="18" charset="0"/>
              </a:rPr>
              <a:t>gian</a:t>
            </a:r>
            <a:r>
              <a:rPr lang="en-US" sz="2500" dirty="0">
                <a:cs typeface="Times New Roman" panose="02020603050405020304" pitchFamily="18" charset="0"/>
              </a:rPr>
              <a:t> </a:t>
            </a:r>
            <a:r>
              <a:rPr lang="en-US" sz="2500" dirty="0" err="1">
                <a:cs typeface="Times New Roman" panose="02020603050405020304" pitchFamily="18" charset="0"/>
              </a:rPr>
              <a:t>cơ</a:t>
            </a:r>
            <a:r>
              <a:rPr lang="en-US" sz="2500" dirty="0">
                <a:cs typeface="Times New Roman" panose="02020603050405020304" pitchFamily="18" charset="0"/>
              </a:rPr>
              <a:t> </a:t>
            </a:r>
            <a:r>
              <a:rPr lang="en-US" sz="2500" dirty="0" err="1">
                <a:cs typeface="Times New Roman" panose="02020603050405020304" pitchFamily="18" charset="0"/>
              </a:rPr>
              <a:t>thắt</a:t>
            </a:r>
            <a:r>
              <a:rPr lang="en-US" sz="2500" dirty="0">
                <a:cs typeface="Times New Roman" panose="02020603050405020304" pitchFamily="18" charset="0"/>
              </a:rPr>
              <a:t> </a:t>
            </a:r>
            <a:r>
              <a:rPr lang="en-US" sz="2500" dirty="0" err="1">
                <a:cs typeface="Times New Roman" panose="02020603050405020304" pitchFamily="18" charset="0"/>
              </a:rPr>
              <a:t>đã</a:t>
            </a:r>
            <a:r>
              <a:rPr lang="en-US" sz="2500" dirty="0">
                <a:cs typeface="Times New Roman" panose="02020603050405020304" pitchFamily="18" charset="0"/>
              </a:rPr>
              <a:t> </a:t>
            </a:r>
            <a:r>
              <a:rPr lang="en-US" sz="2500" dirty="0" err="1">
                <a:cs typeface="Times New Roman" panose="02020603050405020304" pitchFamily="18" charset="0"/>
              </a:rPr>
              <a:t>vỡ</a:t>
            </a:r>
            <a:r>
              <a:rPr lang="en-US" sz="2500" dirty="0">
                <a:cs typeface="Times New Roman" panose="02020603050405020304" pitchFamily="18" charset="0"/>
              </a:rPr>
              <a:t>- </a:t>
            </a:r>
            <a:r>
              <a:rPr lang="en-US" sz="2500" dirty="0" err="1">
                <a:cs typeface="Times New Roman" panose="02020603050405020304" pitchFamily="18" charset="0"/>
              </a:rPr>
              <a:t>Bệnh</a:t>
            </a:r>
            <a:r>
              <a:rPr lang="en-US" sz="2500" dirty="0">
                <a:cs typeface="Times New Roman" panose="02020603050405020304" pitchFamily="18" charset="0"/>
              </a:rPr>
              <a:t> </a:t>
            </a:r>
            <a:r>
              <a:rPr lang="en-US" sz="2500" dirty="0" err="1">
                <a:cs typeface="Times New Roman" panose="02020603050405020304" pitchFamily="18" charset="0"/>
              </a:rPr>
              <a:t>tăng</a:t>
            </a:r>
            <a:r>
              <a:rPr lang="en-US" sz="2500" dirty="0">
                <a:cs typeface="Times New Roman" panose="02020603050405020304" pitchFamily="18" charset="0"/>
              </a:rPr>
              <a:t> </a:t>
            </a:r>
            <a:r>
              <a:rPr lang="en-US" sz="2500" dirty="0" err="1">
                <a:cs typeface="Times New Roman" panose="02020603050405020304" pitchFamily="18" charset="0"/>
              </a:rPr>
              <a:t>huyết</a:t>
            </a:r>
            <a:r>
              <a:rPr lang="en-US" sz="2500" dirty="0">
                <a:cs typeface="Times New Roman" panose="02020603050405020304" pitchFamily="18" charset="0"/>
              </a:rPr>
              <a:t> </a:t>
            </a:r>
            <a:r>
              <a:rPr lang="en-US" sz="2500" dirty="0" err="1">
                <a:cs typeface="Times New Roman" panose="02020603050405020304" pitchFamily="18" charset="0"/>
              </a:rPr>
              <a:t>áp</a:t>
            </a:r>
            <a:r>
              <a:rPr lang="en-US" sz="2500" dirty="0">
                <a:cs typeface="Times New Roman" panose="02020603050405020304" pitchFamily="18" charset="0"/>
              </a:rPr>
              <a:t> </a:t>
            </a:r>
            <a:r>
              <a:rPr lang="en-US" sz="2500" dirty="0" err="1">
                <a:cs typeface="Times New Roman" panose="02020603050405020304" pitchFamily="18" charset="0"/>
              </a:rPr>
              <a:t>vô</a:t>
            </a:r>
            <a:r>
              <a:rPr lang="en-US" sz="2500" dirty="0">
                <a:cs typeface="Times New Roman" panose="02020603050405020304" pitchFamily="18" charset="0"/>
              </a:rPr>
              <a:t> </a:t>
            </a:r>
            <a:r>
              <a:rPr lang="en-US" sz="2500" dirty="0" err="1">
                <a:cs typeface="Times New Roman" panose="02020603050405020304" pitchFamily="18" charset="0"/>
              </a:rPr>
              <a:t>căn</a:t>
            </a:r>
            <a:r>
              <a:rPr lang="en-US" sz="2500" dirty="0">
                <a:cs typeface="Times New Roman" panose="02020603050405020304" pitchFamily="18" charset="0"/>
              </a:rPr>
              <a:t> (</a:t>
            </a:r>
            <a:r>
              <a:rPr lang="en-US" sz="2500" dirty="0" err="1">
                <a:cs typeface="Times New Roman" panose="02020603050405020304" pitchFamily="18" charset="0"/>
              </a:rPr>
              <a:t>nguyên</a:t>
            </a:r>
            <a:r>
              <a:rPr lang="en-US" sz="2500" dirty="0">
                <a:cs typeface="Times New Roman" panose="02020603050405020304" pitchFamily="18" charset="0"/>
              </a:rPr>
              <a:t> </a:t>
            </a:r>
            <a:r>
              <a:rPr lang="en-US" sz="2500" dirty="0" err="1">
                <a:cs typeface="Times New Roman" panose="02020603050405020304" pitchFamily="18" charset="0"/>
              </a:rPr>
              <a:t>phát</a:t>
            </a:r>
            <a:r>
              <a:rPr lang="en-US" sz="2500" dirty="0">
                <a:cs typeface="Times New Roman" panose="02020603050405020304" pitchFamily="18" charset="0"/>
              </a:rPr>
              <a:t>)</a:t>
            </a:r>
          </a:p>
          <a:p>
            <a:pPr>
              <a:lnSpc>
                <a:spcPct val="150000"/>
              </a:lnSpc>
              <a:buFont typeface="Wingdings" panose="05000000000000000000" pitchFamily="2" charset="2"/>
              <a:buChar char="Ø"/>
            </a:pPr>
            <a:r>
              <a:rPr lang="en-US" sz="2500" b="1" dirty="0" err="1">
                <a:solidFill>
                  <a:srgbClr val="FF0000"/>
                </a:solidFill>
                <a:cs typeface="Times New Roman" panose="02020603050405020304" pitchFamily="18" charset="0"/>
              </a:rPr>
              <a:t>Phương</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pháp</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phẫu</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thuật</a:t>
            </a:r>
            <a:r>
              <a:rPr lang="en-US" sz="2500" b="1" dirty="0">
                <a:solidFill>
                  <a:srgbClr val="FF0000"/>
                </a:solidFill>
                <a:cs typeface="Times New Roman" panose="02020603050405020304" pitchFamily="18" charset="0"/>
              </a:rPr>
              <a:t>: </a:t>
            </a:r>
            <a:r>
              <a:rPr lang="en-US" sz="2500" dirty="0" err="1">
                <a:cs typeface="Times New Roman" panose="02020603050405020304" pitchFamily="18" charset="0"/>
              </a:rPr>
              <a:t>Rạch</a:t>
            </a:r>
            <a:r>
              <a:rPr lang="en-US" sz="2500" dirty="0">
                <a:cs typeface="Times New Roman" panose="02020603050405020304" pitchFamily="18" charset="0"/>
              </a:rPr>
              <a:t> </a:t>
            </a:r>
            <a:r>
              <a:rPr lang="en-US" sz="2500" dirty="0" err="1">
                <a:cs typeface="Times New Roman" panose="02020603050405020304" pitchFamily="18" charset="0"/>
              </a:rPr>
              <a:t>dẫn</a:t>
            </a:r>
            <a:r>
              <a:rPr lang="en-US" sz="2500" dirty="0">
                <a:cs typeface="Times New Roman" panose="02020603050405020304" pitchFamily="18" charset="0"/>
              </a:rPr>
              <a:t> </a:t>
            </a:r>
            <a:r>
              <a:rPr lang="en-US" sz="2500" dirty="0" err="1">
                <a:cs typeface="Times New Roman" panose="02020603050405020304" pitchFamily="18" charset="0"/>
              </a:rPr>
              <a:t>lưu</a:t>
            </a:r>
            <a:r>
              <a:rPr lang="en-US" sz="2500" dirty="0">
                <a:cs typeface="Times New Roman" panose="02020603050405020304" pitchFamily="18" charset="0"/>
              </a:rPr>
              <a:t> ổ </a:t>
            </a:r>
            <a:r>
              <a:rPr lang="en-US" sz="2500" dirty="0" err="1">
                <a:cs typeface="Times New Roman" panose="02020603050405020304" pitchFamily="18" charset="0"/>
              </a:rPr>
              <a:t>áp</a:t>
            </a:r>
            <a:r>
              <a:rPr lang="en-US" sz="2500" dirty="0">
                <a:cs typeface="Times New Roman" panose="02020603050405020304" pitchFamily="18" charset="0"/>
              </a:rPr>
              <a:t> </a:t>
            </a:r>
            <a:r>
              <a:rPr lang="en-US" sz="2500" dirty="0" err="1">
                <a:cs typeface="Times New Roman" panose="02020603050405020304" pitchFamily="18" charset="0"/>
              </a:rPr>
              <a:t>xe</a:t>
            </a:r>
            <a:r>
              <a:rPr lang="en-US" sz="2500" dirty="0">
                <a:cs typeface="Times New Roman" panose="02020603050405020304" pitchFamily="18" charset="0"/>
              </a:rPr>
              <a:t>.</a:t>
            </a:r>
          </a:p>
          <a:p>
            <a:pPr>
              <a:lnSpc>
                <a:spcPct val="150000"/>
              </a:lnSpc>
              <a:buFont typeface="Wingdings" panose="05000000000000000000" pitchFamily="2" charset="2"/>
              <a:buChar char="Ø"/>
            </a:pPr>
            <a:r>
              <a:rPr lang="en-US" sz="2500" b="1" dirty="0" err="1">
                <a:solidFill>
                  <a:srgbClr val="FF0000"/>
                </a:solidFill>
                <a:cs typeface="Times New Roman" panose="02020603050405020304" pitchFamily="18" charset="0"/>
              </a:rPr>
              <a:t>Thời</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gian</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điều</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trị</a:t>
            </a:r>
            <a:r>
              <a:rPr lang="en-US" sz="2500" b="1" dirty="0">
                <a:solidFill>
                  <a:srgbClr val="FF0000"/>
                </a:solidFill>
                <a:cs typeface="Times New Roman" panose="02020603050405020304" pitchFamily="18" charset="0"/>
              </a:rPr>
              <a:t>: </a:t>
            </a:r>
            <a:r>
              <a:rPr lang="en-US" sz="2500" dirty="0">
                <a:cs typeface="Times New Roman" panose="02020603050405020304" pitchFamily="18" charset="0"/>
              </a:rPr>
              <a:t>03 </a:t>
            </a:r>
            <a:r>
              <a:rPr lang="en-US" sz="2500" dirty="0" err="1">
                <a:cs typeface="Times New Roman" panose="02020603050405020304" pitchFamily="18" charset="0"/>
              </a:rPr>
              <a:t>ngày</a:t>
            </a:r>
            <a:endParaRPr lang="en-US" sz="2500" dirty="0">
              <a:cs typeface="Times New Roman" panose="02020603050405020304" pitchFamily="18" charset="0"/>
            </a:endParaRPr>
          </a:p>
        </p:txBody>
      </p:sp>
      <p:sp>
        <p:nvSpPr>
          <p:cNvPr id="5" name="TextBox 4"/>
          <p:cNvSpPr txBox="1"/>
          <p:nvPr/>
        </p:nvSpPr>
        <p:spPr>
          <a:xfrm>
            <a:off x="76200" y="0"/>
            <a:ext cx="8763000" cy="830997"/>
          </a:xfrm>
          <a:prstGeom prst="rect">
            <a:avLst/>
          </a:prstGeom>
          <a:solidFill>
            <a:srgbClr val="0070C0"/>
          </a:solidFill>
          <a:scene3d>
            <a:camera prst="orthographicFront"/>
            <a:lightRig rig="threePt" dir="t"/>
          </a:scene3d>
          <a:sp3d>
            <a:bevelT prst="relaxedInset"/>
          </a:sp3d>
        </p:spPr>
        <p:txBody>
          <a:bodyPr wrap="square" rtlCol="0">
            <a:spAutoFit/>
          </a:bodyPr>
          <a:lstStyle/>
          <a:p>
            <a:pPr algn="ctr"/>
            <a:r>
              <a:rPr lang="en-US" sz="4800" b="1" dirty="0">
                <a:solidFill>
                  <a:schemeClr val="bg1"/>
                </a:solidFill>
                <a:cs typeface="Times New Roman" panose="02020603050405020304" pitchFamily="18" charset="0"/>
              </a:rPr>
              <a:t>DỮ KIỆN NGƯỜI BỆNH</a:t>
            </a:r>
          </a:p>
        </p:txBody>
      </p:sp>
    </p:spTree>
    <p:extLst>
      <p:ext uri="{BB962C8B-B14F-4D97-AF65-F5344CB8AC3E}">
        <p14:creationId xmlns:p14="http://schemas.microsoft.com/office/powerpoint/2010/main" val="367983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39310"/>
            <a:ext cx="8763000" cy="6934200"/>
          </a:xfrm>
        </p:spPr>
        <p:txBody>
          <a:bodyPr>
            <a:noAutofit/>
          </a:bodyPr>
          <a:lstStyle/>
          <a:p>
            <a:pPr marL="365760" lvl="1" indent="0">
              <a:lnSpc>
                <a:spcPct val="150000"/>
              </a:lnSpc>
              <a:spcBef>
                <a:spcPts val="100"/>
              </a:spcBef>
              <a:buNone/>
            </a:pPr>
            <a:endParaRPr lang="en-US" sz="2500" b="1" dirty="0">
              <a:cs typeface="Times New Roman" panose="02020603050405020304" pitchFamily="18" charset="0"/>
            </a:endParaRPr>
          </a:p>
          <a:p>
            <a:pPr marL="347663" lvl="1" indent="-173038">
              <a:lnSpc>
                <a:spcPct val="150000"/>
              </a:lnSpc>
              <a:spcBef>
                <a:spcPts val="100"/>
              </a:spcBef>
              <a:buFont typeface="Wingdings" panose="05000000000000000000" pitchFamily="2" charset="2"/>
              <a:buChar char="Ø"/>
            </a:pPr>
            <a:r>
              <a:rPr lang="en-US" sz="2500" b="1" dirty="0">
                <a:cs typeface="Times New Roman" panose="02020603050405020304" pitchFamily="18" charset="0"/>
              </a:rPr>
              <a:t>SA </a:t>
            </a:r>
            <a:r>
              <a:rPr lang="en-US" sz="2500" b="1" dirty="0" err="1">
                <a:cs typeface="Times New Roman" panose="02020603050405020304" pitchFamily="18" charset="0"/>
              </a:rPr>
              <a:t>bụng</a:t>
            </a:r>
            <a:r>
              <a:rPr lang="en-US" sz="2500" dirty="0">
                <a:cs typeface="Times New Roman" panose="02020603050405020304" pitchFamily="18" charset="0"/>
              </a:rPr>
              <a:t>: </a:t>
            </a:r>
            <a:r>
              <a:rPr lang="en-US" sz="2500" dirty="0" err="1">
                <a:cs typeface="Times New Roman" panose="02020603050405020304" pitchFamily="18" charset="0"/>
              </a:rPr>
              <a:t>Nối</a:t>
            </a:r>
            <a:r>
              <a:rPr lang="en-US" sz="2500" dirty="0">
                <a:cs typeface="Times New Roman" panose="02020603050405020304" pitchFamily="18" charset="0"/>
              </a:rPr>
              <a:t> </a:t>
            </a:r>
            <a:r>
              <a:rPr lang="en-US" sz="2500" dirty="0" err="1">
                <a:cs typeface="Times New Roman" panose="02020603050405020304" pitchFamily="18" charset="0"/>
              </a:rPr>
              <a:t>phản</a:t>
            </a:r>
            <a:r>
              <a:rPr lang="en-US" sz="2500" dirty="0">
                <a:cs typeface="Times New Roman" panose="02020603050405020304" pitchFamily="18" charset="0"/>
              </a:rPr>
              <a:t> </a:t>
            </a:r>
            <a:r>
              <a:rPr lang="en-US" sz="2500" dirty="0" err="1">
                <a:cs typeface="Times New Roman" panose="02020603050405020304" pitchFamily="18" charset="0"/>
              </a:rPr>
              <a:t>âm</a:t>
            </a:r>
            <a:r>
              <a:rPr lang="en-US" sz="2500" dirty="0">
                <a:cs typeface="Times New Roman" panose="02020603050405020304" pitchFamily="18" charset="0"/>
              </a:rPr>
              <a:t> </a:t>
            </a:r>
            <a:r>
              <a:rPr lang="en-US" sz="2500" dirty="0" err="1">
                <a:cs typeface="Times New Roman" panose="02020603050405020304" pitchFamily="18" charset="0"/>
              </a:rPr>
              <a:t>kém</a:t>
            </a:r>
            <a:r>
              <a:rPr lang="en-US" sz="2500" dirty="0">
                <a:cs typeface="Times New Roman" panose="02020603050405020304" pitchFamily="18" charset="0"/>
              </a:rPr>
              <a:t> </a:t>
            </a:r>
            <a:r>
              <a:rPr lang="en-US" sz="2500" dirty="0" err="1">
                <a:cs typeface="Times New Roman" panose="02020603050405020304" pitchFamily="18" charset="0"/>
              </a:rPr>
              <a:t>gan</a:t>
            </a:r>
            <a:r>
              <a:rPr lang="en-US" sz="2500" dirty="0">
                <a:cs typeface="Times New Roman" panose="02020603050405020304" pitchFamily="18" charset="0"/>
              </a:rPr>
              <a:t> </a:t>
            </a:r>
            <a:r>
              <a:rPr lang="en-US" sz="2500" dirty="0" err="1">
                <a:cs typeface="Times New Roman" panose="02020603050405020304" pitchFamily="18" charset="0"/>
              </a:rPr>
              <a:t>phải</a:t>
            </a:r>
            <a:r>
              <a:rPr lang="en-US" sz="2500" dirty="0">
                <a:cs typeface="Times New Roman" panose="02020603050405020304" pitchFamily="18" charset="0"/>
              </a:rPr>
              <a:t>/ </a:t>
            </a:r>
            <a:r>
              <a:rPr lang="en-US" sz="2500" dirty="0" err="1">
                <a:cs typeface="Times New Roman" panose="02020603050405020304" pitchFamily="18" charset="0"/>
              </a:rPr>
              <a:t>Gan</a:t>
            </a:r>
            <a:r>
              <a:rPr lang="en-US" sz="2500" dirty="0">
                <a:cs typeface="Times New Roman" panose="02020603050405020304" pitchFamily="18" charset="0"/>
              </a:rPr>
              <a:t> </a:t>
            </a:r>
            <a:r>
              <a:rPr lang="en-US" sz="2500" dirty="0" err="1">
                <a:cs typeface="Times New Roman" panose="02020603050405020304" pitchFamily="18" charset="0"/>
              </a:rPr>
              <a:t>nhiễm</a:t>
            </a:r>
            <a:r>
              <a:rPr lang="en-US" sz="2500" dirty="0">
                <a:cs typeface="Times New Roman" panose="02020603050405020304" pitchFamily="18" charset="0"/>
              </a:rPr>
              <a:t> </a:t>
            </a:r>
            <a:r>
              <a:rPr lang="en-US" sz="2500" dirty="0" err="1">
                <a:cs typeface="Times New Roman" panose="02020603050405020304" pitchFamily="18" charset="0"/>
              </a:rPr>
              <a:t>mỡ</a:t>
            </a:r>
            <a:r>
              <a:rPr lang="en-US" sz="2500" dirty="0">
                <a:cs typeface="Times New Roman" panose="02020603050405020304" pitchFamily="18" charset="0"/>
              </a:rPr>
              <a:t> </a:t>
            </a:r>
            <a:r>
              <a:rPr lang="en-US" sz="2500" dirty="0" err="1">
                <a:cs typeface="Times New Roman" panose="02020603050405020304" pitchFamily="18" charset="0"/>
              </a:rPr>
              <a:t>trung</a:t>
            </a:r>
            <a:r>
              <a:rPr lang="en-US" sz="2500" dirty="0">
                <a:cs typeface="Times New Roman" panose="02020603050405020304" pitchFamily="18" charset="0"/>
              </a:rPr>
              <a:t> </a:t>
            </a:r>
            <a:r>
              <a:rPr lang="en-US" sz="2500" dirty="0" err="1">
                <a:cs typeface="Times New Roman" panose="02020603050405020304" pitchFamily="18" charset="0"/>
              </a:rPr>
              <a:t>bình</a:t>
            </a:r>
            <a:r>
              <a:rPr lang="en-US" sz="2500" dirty="0">
                <a:cs typeface="Times New Roman" panose="02020603050405020304" pitchFamily="18" charset="0"/>
              </a:rPr>
              <a:t>.</a:t>
            </a:r>
          </a:p>
          <a:p>
            <a:pPr marL="465138" lvl="1" indent="-290513">
              <a:lnSpc>
                <a:spcPct val="150000"/>
              </a:lnSpc>
              <a:spcBef>
                <a:spcPts val="100"/>
              </a:spcBef>
              <a:buFont typeface="Wingdings" panose="05000000000000000000" pitchFamily="2" charset="2"/>
              <a:buChar char="Ø"/>
            </a:pPr>
            <a:r>
              <a:rPr lang="en-US" sz="2500" b="1" dirty="0">
                <a:cs typeface="Times New Roman" panose="02020603050405020304" pitchFamily="18" charset="0"/>
              </a:rPr>
              <a:t>SA Doppler </a:t>
            </a:r>
            <a:r>
              <a:rPr lang="en-US" sz="2500" b="1" dirty="0" err="1">
                <a:cs typeface="Times New Roman" panose="02020603050405020304" pitchFamily="18" charset="0"/>
              </a:rPr>
              <a:t>tim</a:t>
            </a:r>
            <a:r>
              <a:rPr lang="en-US" sz="2500" b="1" dirty="0">
                <a:cs typeface="Times New Roman" panose="02020603050405020304" pitchFamily="18" charset="0"/>
              </a:rPr>
              <a:t> </a:t>
            </a:r>
            <a:r>
              <a:rPr lang="en-US" sz="2500" b="1" dirty="0" err="1">
                <a:cs typeface="Times New Roman" panose="02020603050405020304" pitchFamily="18" charset="0"/>
              </a:rPr>
              <a:t>màu</a:t>
            </a:r>
            <a:r>
              <a:rPr lang="en-US" sz="2500" b="1" dirty="0">
                <a:cs typeface="Times New Roman" panose="02020603050405020304" pitchFamily="18" charset="0"/>
              </a:rPr>
              <a:t>: </a:t>
            </a:r>
            <a:r>
              <a:rPr lang="en-US" sz="2500" dirty="0" err="1">
                <a:cs typeface="Times New Roman" panose="02020603050405020304" pitchFamily="18" charset="0"/>
              </a:rPr>
              <a:t>Thất</a:t>
            </a:r>
            <a:r>
              <a:rPr lang="en-US" sz="2500" dirty="0">
                <a:cs typeface="Times New Roman" panose="02020603050405020304" pitchFamily="18" charset="0"/>
              </a:rPr>
              <a:t> </a:t>
            </a:r>
            <a:r>
              <a:rPr lang="en-US" sz="2500" dirty="0" err="1">
                <a:cs typeface="Times New Roman" panose="02020603050405020304" pitchFamily="18" charset="0"/>
              </a:rPr>
              <a:t>trái</a:t>
            </a:r>
            <a:r>
              <a:rPr lang="en-US" sz="2500" dirty="0">
                <a:cs typeface="Times New Roman" panose="02020603050405020304" pitchFamily="18" charset="0"/>
              </a:rPr>
              <a:t> </a:t>
            </a:r>
            <a:r>
              <a:rPr lang="en-US" sz="2500" dirty="0" err="1">
                <a:cs typeface="Times New Roman" panose="02020603050405020304" pitchFamily="18" charset="0"/>
              </a:rPr>
              <a:t>dày</a:t>
            </a:r>
            <a:r>
              <a:rPr lang="en-US" sz="2500" dirty="0">
                <a:cs typeface="Times New Roman" panose="02020603050405020304" pitchFamily="18" charset="0"/>
              </a:rPr>
              <a:t> </a:t>
            </a:r>
            <a:r>
              <a:rPr lang="en-US" sz="2500" dirty="0" err="1">
                <a:cs typeface="Times New Roman" panose="02020603050405020304" pitchFamily="18" charset="0"/>
              </a:rPr>
              <a:t>nhẹ</a:t>
            </a:r>
            <a:r>
              <a:rPr lang="en-US" sz="2500" dirty="0">
                <a:cs typeface="Times New Roman" panose="02020603050405020304" pitchFamily="18" charset="0"/>
              </a:rPr>
              <a:t>. </a:t>
            </a:r>
            <a:r>
              <a:rPr lang="en-US" sz="2500" dirty="0" err="1">
                <a:cs typeface="Times New Roman" panose="02020603050405020304" pitchFamily="18" charset="0"/>
              </a:rPr>
              <a:t>Giảm</a:t>
            </a:r>
            <a:r>
              <a:rPr lang="en-US" sz="2500" dirty="0">
                <a:cs typeface="Times New Roman" panose="02020603050405020304" pitchFamily="18" charset="0"/>
              </a:rPr>
              <a:t> </a:t>
            </a:r>
            <a:r>
              <a:rPr lang="en-US" sz="2500" dirty="0" err="1">
                <a:cs typeface="Times New Roman" panose="02020603050405020304" pitchFamily="18" charset="0"/>
              </a:rPr>
              <a:t>chức</a:t>
            </a:r>
            <a:r>
              <a:rPr lang="en-US" sz="2500" dirty="0">
                <a:cs typeface="Times New Roman" panose="02020603050405020304" pitchFamily="18" charset="0"/>
              </a:rPr>
              <a:t> </a:t>
            </a:r>
            <a:r>
              <a:rPr lang="en-US" sz="2500" dirty="0" err="1">
                <a:cs typeface="Times New Roman" panose="02020603050405020304" pitchFamily="18" charset="0"/>
              </a:rPr>
              <a:t>năng</a:t>
            </a:r>
            <a:r>
              <a:rPr lang="en-US" sz="2500" dirty="0">
                <a:cs typeface="Times New Roman" panose="02020603050405020304" pitchFamily="18" charset="0"/>
              </a:rPr>
              <a:t> </a:t>
            </a:r>
            <a:r>
              <a:rPr lang="en-US" sz="2500" dirty="0" err="1">
                <a:cs typeface="Times New Roman" panose="02020603050405020304" pitchFamily="18" charset="0"/>
              </a:rPr>
              <a:t>tâm</a:t>
            </a:r>
            <a:r>
              <a:rPr lang="en-US" sz="2500" dirty="0">
                <a:cs typeface="Times New Roman" panose="02020603050405020304" pitchFamily="18" charset="0"/>
              </a:rPr>
              <a:t> </a:t>
            </a:r>
            <a:r>
              <a:rPr lang="en-US" sz="2500" dirty="0" err="1">
                <a:cs typeface="Times New Roman" panose="02020603050405020304" pitchFamily="18" charset="0"/>
              </a:rPr>
              <a:t>trương</a:t>
            </a:r>
            <a:r>
              <a:rPr lang="en-US" sz="2500" dirty="0">
                <a:cs typeface="Times New Roman" panose="02020603050405020304" pitchFamily="18" charset="0"/>
              </a:rPr>
              <a:t> </a:t>
            </a:r>
            <a:r>
              <a:rPr lang="en-US" sz="2500" dirty="0" err="1">
                <a:cs typeface="Times New Roman" panose="02020603050405020304" pitchFamily="18" charset="0"/>
              </a:rPr>
              <a:t>thất</a:t>
            </a:r>
            <a:r>
              <a:rPr lang="en-US" sz="2500" dirty="0">
                <a:cs typeface="Times New Roman" panose="02020603050405020304" pitchFamily="18" charset="0"/>
              </a:rPr>
              <a:t> </a:t>
            </a:r>
            <a:r>
              <a:rPr lang="en-US" sz="2500" dirty="0" err="1">
                <a:cs typeface="Times New Roman" panose="02020603050405020304" pitchFamily="18" charset="0"/>
              </a:rPr>
              <a:t>trái</a:t>
            </a:r>
            <a:r>
              <a:rPr lang="en-US" sz="2500" dirty="0">
                <a:cs typeface="Times New Roman" panose="02020603050405020304" pitchFamily="18" charset="0"/>
              </a:rPr>
              <a:t> </a:t>
            </a:r>
            <a:r>
              <a:rPr lang="en-US" sz="2500" dirty="0" err="1">
                <a:cs typeface="Times New Roman" panose="02020603050405020304" pitchFamily="18" charset="0"/>
              </a:rPr>
              <a:t>nhẹ</a:t>
            </a:r>
            <a:r>
              <a:rPr lang="en-US" sz="2500" dirty="0">
                <a:cs typeface="Times New Roman" panose="02020603050405020304" pitchFamily="18" charset="0"/>
              </a:rPr>
              <a:t>. Tim co </a:t>
            </a:r>
            <a:r>
              <a:rPr lang="en-US" sz="2500" dirty="0" err="1">
                <a:cs typeface="Times New Roman" panose="02020603050405020304" pitchFamily="18" charset="0"/>
              </a:rPr>
              <a:t>bóp</a:t>
            </a:r>
            <a:r>
              <a:rPr lang="en-US" sz="2500" dirty="0">
                <a:cs typeface="Times New Roman" panose="02020603050405020304" pitchFamily="18" charset="0"/>
              </a:rPr>
              <a:t> </a:t>
            </a:r>
            <a:r>
              <a:rPr lang="en-US" sz="2500" dirty="0" err="1">
                <a:cs typeface="Times New Roman" panose="02020603050405020304" pitchFamily="18" charset="0"/>
              </a:rPr>
              <a:t>tốt</a:t>
            </a:r>
            <a:r>
              <a:rPr lang="en-US" sz="2500" dirty="0">
                <a:cs typeface="Times New Roman" panose="02020603050405020304" pitchFamily="18" charset="0"/>
              </a:rPr>
              <a:t>, EF = 56%.</a:t>
            </a:r>
          </a:p>
          <a:p>
            <a:pPr marL="465138" lvl="1" indent="-290513">
              <a:lnSpc>
                <a:spcPct val="150000"/>
              </a:lnSpc>
              <a:spcBef>
                <a:spcPts val="100"/>
              </a:spcBef>
              <a:buFont typeface="Wingdings" panose="05000000000000000000" pitchFamily="2" charset="2"/>
              <a:buChar char="Ø"/>
            </a:pPr>
            <a:r>
              <a:rPr lang="en-US" sz="2500" b="1" dirty="0" err="1">
                <a:cs typeface="Times New Roman" panose="02020603050405020304" pitchFamily="18" charset="0"/>
              </a:rPr>
              <a:t>Nội</a:t>
            </a:r>
            <a:r>
              <a:rPr lang="en-US" sz="2500" b="1" dirty="0">
                <a:cs typeface="Times New Roman" panose="02020603050405020304" pitchFamily="18" charset="0"/>
              </a:rPr>
              <a:t> </a:t>
            </a:r>
            <a:r>
              <a:rPr lang="en-US" sz="2500" b="1" dirty="0" err="1">
                <a:cs typeface="Times New Roman" panose="02020603050405020304" pitchFamily="18" charset="0"/>
              </a:rPr>
              <a:t>soi</a:t>
            </a:r>
            <a:r>
              <a:rPr lang="en-US" sz="2500" b="1" dirty="0">
                <a:cs typeface="Times New Roman" panose="02020603050405020304" pitchFamily="18" charset="0"/>
              </a:rPr>
              <a:t> </a:t>
            </a:r>
            <a:r>
              <a:rPr lang="en-US" sz="2500" b="1" dirty="0" err="1">
                <a:cs typeface="Times New Roman" panose="02020603050405020304" pitchFamily="18" charset="0"/>
              </a:rPr>
              <a:t>trực</a:t>
            </a:r>
            <a:r>
              <a:rPr lang="en-US" sz="2500" b="1" dirty="0">
                <a:cs typeface="Times New Roman" panose="02020603050405020304" pitchFamily="18" charset="0"/>
              </a:rPr>
              <a:t> </a:t>
            </a:r>
            <a:r>
              <a:rPr lang="en-US" sz="2500" b="1" dirty="0" err="1">
                <a:cs typeface="Times New Roman" panose="02020603050405020304" pitchFamily="18" charset="0"/>
              </a:rPr>
              <a:t>tràng</a:t>
            </a:r>
            <a:r>
              <a:rPr lang="en-US" sz="2500" dirty="0">
                <a:cs typeface="Times New Roman" panose="02020603050405020304" pitchFamily="18" charset="0"/>
              </a:rPr>
              <a:t>: </a:t>
            </a:r>
            <a:r>
              <a:rPr lang="en-US" sz="2500" dirty="0" err="1">
                <a:cs typeface="Times New Roman" panose="02020603050405020304" pitchFamily="18" charset="0"/>
              </a:rPr>
              <a:t>Áp</a:t>
            </a:r>
            <a:r>
              <a:rPr lang="en-US" sz="2500" dirty="0">
                <a:cs typeface="Times New Roman" panose="02020603050405020304" pitchFamily="18" charset="0"/>
              </a:rPr>
              <a:t> </a:t>
            </a:r>
            <a:r>
              <a:rPr lang="en-US" sz="2500" dirty="0" err="1">
                <a:cs typeface="Times New Roman" panose="02020603050405020304" pitchFamily="18" charset="0"/>
              </a:rPr>
              <a:t>xe</a:t>
            </a:r>
            <a:r>
              <a:rPr lang="en-US" sz="2500" dirty="0">
                <a:cs typeface="Times New Roman" panose="02020603050405020304" pitchFamily="18" charset="0"/>
              </a:rPr>
              <a:t> </a:t>
            </a:r>
            <a:r>
              <a:rPr lang="en-US" sz="2500" dirty="0" err="1">
                <a:cs typeface="Times New Roman" panose="02020603050405020304" pitchFamily="18" charset="0"/>
              </a:rPr>
              <a:t>cạnh</a:t>
            </a:r>
            <a:r>
              <a:rPr lang="en-US" sz="2500" dirty="0">
                <a:cs typeface="Times New Roman" panose="02020603050405020304" pitchFamily="18" charset="0"/>
              </a:rPr>
              <a:t> </a:t>
            </a:r>
            <a:r>
              <a:rPr lang="en-US" sz="2500" dirty="0" err="1">
                <a:cs typeface="Times New Roman" panose="02020603050405020304" pitchFamily="18" charset="0"/>
              </a:rPr>
              <a:t>hậu</a:t>
            </a:r>
            <a:r>
              <a:rPr lang="en-US" sz="2500" dirty="0">
                <a:cs typeface="Times New Roman" panose="02020603050405020304" pitchFamily="18" charset="0"/>
              </a:rPr>
              <a:t> </a:t>
            </a:r>
            <a:r>
              <a:rPr lang="en-US" sz="2500" dirty="0" err="1">
                <a:cs typeface="Times New Roman" panose="02020603050405020304" pitchFamily="18" charset="0"/>
              </a:rPr>
              <a:t>môn</a:t>
            </a:r>
            <a:r>
              <a:rPr lang="en-US" sz="2500" dirty="0">
                <a:cs typeface="Times New Roman" panose="02020603050405020304" pitchFamily="18" charset="0"/>
              </a:rPr>
              <a:t>.</a:t>
            </a:r>
          </a:p>
          <a:p>
            <a:pPr marL="465138" lvl="1" indent="-290513">
              <a:lnSpc>
                <a:spcPct val="150000"/>
              </a:lnSpc>
              <a:spcBef>
                <a:spcPts val="100"/>
              </a:spcBef>
              <a:buFont typeface="Wingdings" panose="05000000000000000000" pitchFamily="2" charset="2"/>
              <a:buChar char="Ø"/>
            </a:pPr>
            <a:r>
              <a:rPr lang="en-US" sz="2500" dirty="0">
                <a:cs typeface="Times New Roman" panose="02020603050405020304" pitchFamily="18" charset="0"/>
              </a:rPr>
              <a:t> </a:t>
            </a:r>
            <a:r>
              <a:rPr lang="en-US" sz="2500" b="1" dirty="0">
                <a:cs typeface="Times New Roman" panose="02020603050405020304" pitchFamily="18" charset="0"/>
              </a:rPr>
              <a:t>X-</a:t>
            </a:r>
            <a:r>
              <a:rPr lang="en-US" sz="2500" b="1" dirty="0" err="1">
                <a:cs typeface="Times New Roman" panose="02020603050405020304" pitchFamily="18" charset="0"/>
              </a:rPr>
              <a:t>Quang</a:t>
            </a:r>
            <a:r>
              <a:rPr lang="en-US" sz="2500" b="1" dirty="0">
                <a:cs typeface="Times New Roman" panose="02020603050405020304" pitchFamily="18" charset="0"/>
              </a:rPr>
              <a:t> </a:t>
            </a:r>
            <a:r>
              <a:rPr lang="en-US" sz="2500" b="1" dirty="0" err="1">
                <a:cs typeface="Times New Roman" panose="02020603050405020304" pitchFamily="18" charset="0"/>
              </a:rPr>
              <a:t>ngực</a:t>
            </a:r>
            <a:r>
              <a:rPr lang="en-US" sz="2500" b="1" dirty="0">
                <a:cs typeface="Times New Roman" panose="02020603050405020304" pitchFamily="18" charset="0"/>
              </a:rPr>
              <a:t> </a:t>
            </a:r>
            <a:r>
              <a:rPr lang="en-US" sz="2500" b="1" dirty="0" err="1">
                <a:cs typeface="Times New Roman" panose="02020603050405020304" pitchFamily="18" charset="0"/>
              </a:rPr>
              <a:t>thẳng</a:t>
            </a:r>
            <a:r>
              <a:rPr lang="en-US" sz="2500" b="1" dirty="0">
                <a:cs typeface="Times New Roman" panose="02020603050405020304" pitchFamily="18" charset="0"/>
              </a:rPr>
              <a:t>: </a:t>
            </a:r>
            <a:r>
              <a:rPr lang="en-US" sz="2500" dirty="0" err="1">
                <a:cs typeface="Times New Roman" panose="02020603050405020304" pitchFamily="18" charset="0"/>
              </a:rPr>
              <a:t>Tổn</a:t>
            </a:r>
            <a:r>
              <a:rPr lang="en-US" sz="2500" dirty="0">
                <a:cs typeface="Times New Roman" panose="02020603050405020304" pitchFamily="18" charset="0"/>
              </a:rPr>
              <a:t> </a:t>
            </a:r>
            <a:r>
              <a:rPr lang="en-US" sz="2500" dirty="0" err="1">
                <a:cs typeface="Times New Roman" panose="02020603050405020304" pitchFamily="18" charset="0"/>
              </a:rPr>
              <a:t>thương</a:t>
            </a:r>
            <a:r>
              <a:rPr lang="en-US" sz="2500" dirty="0">
                <a:cs typeface="Times New Roman" panose="02020603050405020304" pitchFamily="18" charset="0"/>
              </a:rPr>
              <a:t> </a:t>
            </a:r>
            <a:r>
              <a:rPr lang="en-US" sz="2500" dirty="0" err="1">
                <a:cs typeface="Times New Roman" panose="02020603050405020304" pitchFamily="18" charset="0"/>
              </a:rPr>
              <a:t>phế</a:t>
            </a:r>
            <a:r>
              <a:rPr lang="en-US" sz="2500" dirty="0">
                <a:cs typeface="Times New Roman" panose="02020603050405020304" pitchFamily="18" charset="0"/>
              </a:rPr>
              <a:t> </a:t>
            </a:r>
            <a:r>
              <a:rPr lang="en-US" sz="2500" dirty="0" err="1">
                <a:cs typeface="Times New Roman" panose="02020603050405020304" pitchFamily="18" charset="0"/>
              </a:rPr>
              <a:t>nang</a:t>
            </a:r>
            <a:r>
              <a:rPr lang="en-US" sz="2500" dirty="0">
                <a:cs typeface="Times New Roman" panose="02020603050405020304" pitchFamily="18" charset="0"/>
              </a:rPr>
              <a:t> 1/3 </a:t>
            </a:r>
            <a:r>
              <a:rPr lang="en-US" sz="2500" dirty="0" err="1">
                <a:cs typeface="Times New Roman" panose="02020603050405020304" pitchFamily="18" charset="0"/>
              </a:rPr>
              <a:t>giữa</a:t>
            </a:r>
            <a:r>
              <a:rPr lang="en-US" sz="2500" dirty="0">
                <a:cs typeface="Times New Roman" panose="02020603050405020304" pitchFamily="18" charset="0"/>
              </a:rPr>
              <a:t> </a:t>
            </a:r>
            <a:r>
              <a:rPr lang="en-US" sz="2500" dirty="0" err="1">
                <a:cs typeface="Times New Roman" panose="02020603050405020304" pitchFamily="18" charset="0"/>
              </a:rPr>
              <a:t>phổi</a:t>
            </a:r>
            <a:r>
              <a:rPr lang="en-US" sz="2500" dirty="0">
                <a:cs typeface="Times New Roman" panose="02020603050405020304" pitchFamily="18" charset="0"/>
              </a:rPr>
              <a:t> (P).</a:t>
            </a:r>
          </a:p>
          <a:p>
            <a:pPr marL="465138" lvl="1" indent="-290513">
              <a:lnSpc>
                <a:spcPct val="150000"/>
              </a:lnSpc>
              <a:spcBef>
                <a:spcPts val="100"/>
              </a:spcBef>
              <a:buFont typeface="Wingdings" panose="05000000000000000000" pitchFamily="2" charset="2"/>
              <a:buChar char="Ø"/>
            </a:pPr>
            <a:r>
              <a:rPr lang="en-US" sz="2500" b="1" dirty="0">
                <a:cs typeface="Times New Roman" panose="02020603050405020304" pitchFamily="18" charset="0"/>
              </a:rPr>
              <a:t>MRI: </a:t>
            </a:r>
            <a:r>
              <a:rPr lang="en-US" sz="2500" dirty="0" err="1">
                <a:cs typeface="Times New Roman" panose="02020603050405020304" pitchFamily="18" charset="0"/>
              </a:rPr>
              <a:t>Rò</a:t>
            </a:r>
            <a:r>
              <a:rPr lang="en-US" sz="2500" dirty="0">
                <a:cs typeface="Times New Roman" panose="02020603050405020304" pitchFamily="18" charset="0"/>
              </a:rPr>
              <a:t> </a:t>
            </a:r>
            <a:r>
              <a:rPr lang="en-US" sz="2500" dirty="0" err="1">
                <a:cs typeface="Times New Roman" panose="02020603050405020304" pitchFamily="18" charset="0"/>
              </a:rPr>
              <a:t>hậu</a:t>
            </a:r>
            <a:r>
              <a:rPr lang="en-US" sz="2500" dirty="0">
                <a:cs typeface="Times New Roman" panose="02020603050405020304" pitchFamily="18" charset="0"/>
              </a:rPr>
              <a:t> </a:t>
            </a:r>
            <a:r>
              <a:rPr lang="en-US" sz="2500" dirty="0" err="1">
                <a:cs typeface="Times New Roman" panose="02020603050405020304" pitchFamily="18" charset="0"/>
              </a:rPr>
              <a:t>môn</a:t>
            </a:r>
            <a:r>
              <a:rPr lang="en-US" sz="2500" dirty="0">
                <a:cs typeface="Times New Roman" panose="02020603050405020304" pitchFamily="18" charset="0"/>
              </a:rPr>
              <a:t> </a:t>
            </a:r>
            <a:r>
              <a:rPr lang="en-US" sz="2500" dirty="0" err="1">
                <a:cs typeface="Times New Roman" panose="02020603050405020304" pitchFamily="18" charset="0"/>
              </a:rPr>
              <a:t>loại</a:t>
            </a:r>
            <a:r>
              <a:rPr lang="en-US" sz="2500" dirty="0">
                <a:cs typeface="Times New Roman" panose="02020603050405020304" pitchFamily="18" charset="0"/>
              </a:rPr>
              <a:t> </a:t>
            </a:r>
            <a:r>
              <a:rPr lang="en-US" sz="2500" dirty="0" err="1">
                <a:cs typeface="Times New Roman" panose="02020603050405020304" pitchFamily="18" charset="0"/>
              </a:rPr>
              <a:t>xuyên</a:t>
            </a:r>
            <a:r>
              <a:rPr lang="en-US" sz="2500" dirty="0">
                <a:cs typeface="Times New Roman" panose="02020603050405020304" pitchFamily="18" charset="0"/>
              </a:rPr>
              <a:t> </a:t>
            </a:r>
            <a:r>
              <a:rPr lang="en-US" sz="2500" dirty="0" err="1">
                <a:cs typeface="Times New Roman" panose="02020603050405020304" pitchFamily="18" charset="0"/>
              </a:rPr>
              <a:t>cơ</a:t>
            </a:r>
            <a:r>
              <a:rPr lang="en-US" sz="2500" dirty="0">
                <a:cs typeface="Times New Roman" panose="02020603050405020304" pitchFamily="18" charset="0"/>
              </a:rPr>
              <a:t> </a:t>
            </a:r>
            <a:r>
              <a:rPr lang="en-US" sz="2500" dirty="0" err="1">
                <a:cs typeface="Times New Roman" panose="02020603050405020304" pitchFamily="18" charset="0"/>
              </a:rPr>
              <a:t>thắt</a:t>
            </a:r>
            <a:r>
              <a:rPr lang="en-US" sz="2500" dirty="0">
                <a:cs typeface="Times New Roman" panose="02020603050405020304" pitchFamily="18" charset="0"/>
              </a:rPr>
              <a:t>, </a:t>
            </a:r>
            <a:r>
              <a:rPr lang="en-US" sz="2500" dirty="0" err="1">
                <a:cs typeface="Times New Roman" panose="02020603050405020304" pitchFamily="18" charset="0"/>
              </a:rPr>
              <a:t>tạo</a:t>
            </a:r>
            <a:r>
              <a:rPr lang="en-US" sz="2500" dirty="0">
                <a:cs typeface="Times New Roman" panose="02020603050405020304" pitchFamily="18" charset="0"/>
              </a:rPr>
              <a:t> </a:t>
            </a:r>
            <a:r>
              <a:rPr lang="en-US" sz="2500" dirty="0" err="1">
                <a:cs typeface="Times New Roman" panose="02020603050405020304" pitchFamily="18" charset="0"/>
              </a:rPr>
              <a:t>áp</a:t>
            </a:r>
            <a:r>
              <a:rPr lang="en-US" sz="2500" dirty="0">
                <a:cs typeface="Times New Roman" panose="02020603050405020304" pitchFamily="18" charset="0"/>
              </a:rPr>
              <a:t> </a:t>
            </a:r>
            <a:r>
              <a:rPr lang="en-US" sz="2500" dirty="0" err="1">
                <a:cs typeface="Times New Roman" panose="02020603050405020304" pitchFamily="18" charset="0"/>
              </a:rPr>
              <a:t>xe</a:t>
            </a:r>
            <a:r>
              <a:rPr lang="en-US" sz="2500" dirty="0">
                <a:cs typeface="Times New Roman" panose="02020603050405020304" pitchFamily="18" charset="0"/>
              </a:rPr>
              <a:t> </a:t>
            </a:r>
            <a:r>
              <a:rPr lang="en-US" sz="2500" dirty="0" err="1">
                <a:cs typeface="Times New Roman" panose="02020603050405020304" pitchFamily="18" charset="0"/>
              </a:rPr>
              <a:t>dưới</a:t>
            </a:r>
            <a:r>
              <a:rPr lang="en-US" sz="2500" dirty="0">
                <a:cs typeface="Times New Roman" panose="02020603050405020304" pitchFamily="18" charset="0"/>
              </a:rPr>
              <a:t> da </a:t>
            </a:r>
            <a:r>
              <a:rPr lang="en-US" sz="2500" dirty="0" err="1">
                <a:cs typeface="Times New Roman" panose="02020603050405020304" pitchFamily="18" charset="0"/>
              </a:rPr>
              <a:t>cạnh</a:t>
            </a:r>
            <a:r>
              <a:rPr lang="en-US" sz="2500" dirty="0">
                <a:cs typeface="Times New Roman" panose="02020603050405020304" pitchFamily="18" charset="0"/>
              </a:rPr>
              <a:t> </a:t>
            </a:r>
            <a:r>
              <a:rPr lang="en-US" sz="2500" dirty="0" err="1">
                <a:cs typeface="Times New Roman" panose="02020603050405020304" pitchFamily="18" charset="0"/>
              </a:rPr>
              <a:t>hậu</a:t>
            </a:r>
            <a:r>
              <a:rPr lang="en-US" sz="2500" dirty="0">
                <a:cs typeface="Times New Roman" panose="02020603050405020304" pitchFamily="18" charset="0"/>
              </a:rPr>
              <a:t> </a:t>
            </a:r>
            <a:r>
              <a:rPr lang="en-US" sz="2500" dirty="0" err="1">
                <a:cs typeface="Times New Roman" panose="02020603050405020304" pitchFamily="18" charset="0"/>
              </a:rPr>
              <a:t>môn</a:t>
            </a:r>
            <a:r>
              <a:rPr lang="en-US" sz="2500" dirty="0">
                <a:cs typeface="Times New Roman" panose="02020603050405020304" pitchFamily="18" charset="0"/>
              </a:rPr>
              <a:t> + </a:t>
            </a:r>
            <a:r>
              <a:rPr lang="en-US" sz="2500" dirty="0" err="1">
                <a:cs typeface="Times New Roman" panose="02020603050405020304" pitchFamily="18" charset="0"/>
              </a:rPr>
              <a:t>trong</a:t>
            </a:r>
            <a:r>
              <a:rPr lang="en-US" sz="2500" dirty="0">
                <a:cs typeface="Times New Roman" panose="02020603050405020304" pitchFamily="18" charset="0"/>
              </a:rPr>
              <a:t> </a:t>
            </a:r>
            <a:r>
              <a:rPr lang="en-US" sz="2500" dirty="0" err="1">
                <a:cs typeface="Times New Roman" panose="02020603050405020304" pitchFamily="18" charset="0"/>
              </a:rPr>
              <a:t>khoảng</a:t>
            </a:r>
            <a:r>
              <a:rPr lang="en-US" sz="2500" dirty="0">
                <a:cs typeface="Times New Roman" panose="02020603050405020304" pitchFamily="18" charset="0"/>
              </a:rPr>
              <a:t> </a:t>
            </a:r>
            <a:r>
              <a:rPr lang="en-US" sz="2500" dirty="0" err="1">
                <a:cs typeface="Times New Roman" panose="02020603050405020304" pitchFamily="18" charset="0"/>
              </a:rPr>
              <a:t>gian</a:t>
            </a:r>
            <a:r>
              <a:rPr lang="en-US" sz="2500" dirty="0">
                <a:cs typeface="Times New Roman" panose="02020603050405020304" pitchFamily="18" charset="0"/>
              </a:rPr>
              <a:t> </a:t>
            </a:r>
            <a:r>
              <a:rPr lang="en-US" sz="2500" dirty="0" err="1">
                <a:cs typeface="Times New Roman" panose="02020603050405020304" pitchFamily="18" charset="0"/>
              </a:rPr>
              <a:t>cơ</a:t>
            </a:r>
            <a:r>
              <a:rPr lang="en-US" sz="2500" dirty="0">
                <a:cs typeface="Times New Roman" panose="02020603050405020304" pitchFamily="18" charset="0"/>
              </a:rPr>
              <a:t> </a:t>
            </a:r>
            <a:r>
              <a:rPr lang="en-US" sz="2500" dirty="0" err="1">
                <a:cs typeface="Times New Roman" panose="02020603050405020304" pitchFamily="18" charset="0"/>
              </a:rPr>
              <a:t>thắt</a:t>
            </a:r>
            <a:r>
              <a:rPr lang="en-US" sz="2500" dirty="0">
                <a:cs typeface="Times New Roman" panose="02020603050405020304" pitchFamily="18" charset="0"/>
              </a:rPr>
              <a:t>.</a:t>
            </a:r>
          </a:p>
          <a:p>
            <a:pPr marL="465138" lvl="1" indent="-290513">
              <a:lnSpc>
                <a:spcPct val="150000"/>
              </a:lnSpc>
              <a:spcBef>
                <a:spcPts val="100"/>
              </a:spcBef>
              <a:buFont typeface="Wingdings" panose="05000000000000000000" pitchFamily="2" charset="2"/>
              <a:buChar char="Ø"/>
            </a:pPr>
            <a:r>
              <a:rPr lang="en-US" sz="2500" b="1" dirty="0">
                <a:cs typeface="Times New Roman" panose="02020603050405020304" pitchFamily="18" charset="0"/>
              </a:rPr>
              <a:t> ECG: </a:t>
            </a:r>
            <a:r>
              <a:rPr lang="en-US" sz="2500" dirty="0" err="1">
                <a:cs typeface="Times New Roman" panose="02020603050405020304" pitchFamily="18" charset="0"/>
              </a:rPr>
              <a:t>Dày</a:t>
            </a:r>
            <a:r>
              <a:rPr lang="en-US" sz="2500" dirty="0">
                <a:cs typeface="Times New Roman" panose="02020603050405020304" pitchFamily="18" charset="0"/>
              </a:rPr>
              <a:t> </a:t>
            </a:r>
            <a:r>
              <a:rPr lang="en-US" sz="2500" dirty="0" err="1">
                <a:cs typeface="Times New Roman" panose="02020603050405020304" pitchFamily="18" charset="0"/>
              </a:rPr>
              <a:t>thất</a:t>
            </a:r>
            <a:r>
              <a:rPr lang="en-US" sz="2500" dirty="0">
                <a:cs typeface="Times New Roman" panose="02020603050405020304" pitchFamily="18" charset="0"/>
              </a:rPr>
              <a:t> (T) </a:t>
            </a:r>
            <a:r>
              <a:rPr lang="en-US" sz="2500" dirty="0" err="1">
                <a:cs typeface="Times New Roman" panose="02020603050405020304" pitchFamily="18" charset="0"/>
              </a:rPr>
              <a:t>tiêu</a:t>
            </a:r>
            <a:r>
              <a:rPr lang="en-US" sz="2500" dirty="0">
                <a:cs typeface="Times New Roman" panose="02020603050405020304" pitchFamily="18" charset="0"/>
              </a:rPr>
              <a:t> </a:t>
            </a:r>
            <a:r>
              <a:rPr lang="en-US" sz="2500" dirty="0" err="1">
                <a:cs typeface="Times New Roman" panose="02020603050405020304" pitchFamily="18" charset="0"/>
              </a:rPr>
              <a:t>chuẩn</a:t>
            </a:r>
            <a:r>
              <a:rPr lang="en-US" sz="2500" dirty="0">
                <a:cs typeface="Times New Roman" panose="02020603050405020304" pitchFamily="18" charset="0"/>
              </a:rPr>
              <a:t> </a:t>
            </a:r>
            <a:r>
              <a:rPr lang="en-US" sz="2500" dirty="0" err="1">
                <a:cs typeface="Times New Roman" panose="02020603050405020304" pitchFamily="18" charset="0"/>
              </a:rPr>
              <a:t>biên</a:t>
            </a:r>
            <a:r>
              <a:rPr lang="en-US" sz="2500" dirty="0">
                <a:cs typeface="Times New Roman" panose="02020603050405020304" pitchFamily="18" charset="0"/>
              </a:rPr>
              <a:t> </a:t>
            </a:r>
            <a:r>
              <a:rPr lang="en-US" sz="2500" dirty="0" err="1">
                <a:cs typeface="Times New Roman" panose="02020603050405020304" pitchFamily="18" charset="0"/>
              </a:rPr>
              <a:t>độ</a:t>
            </a:r>
            <a:r>
              <a:rPr lang="en-US" sz="2500" dirty="0">
                <a:cs typeface="Times New Roman" panose="02020603050405020304" pitchFamily="18" charset="0"/>
              </a:rPr>
              <a:t>.</a:t>
            </a:r>
            <a:endParaRPr lang="en-US" sz="2500" b="1" dirty="0">
              <a:cs typeface="Times New Roman" panose="02020603050405020304" pitchFamily="18" charset="0"/>
            </a:endParaRPr>
          </a:p>
          <a:p>
            <a:pPr marL="365760" lvl="1" indent="0">
              <a:lnSpc>
                <a:spcPct val="150000"/>
              </a:lnSpc>
              <a:spcBef>
                <a:spcPts val="100"/>
              </a:spcBef>
              <a:buNone/>
            </a:pPr>
            <a:r>
              <a:rPr lang="en-US" sz="2500" dirty="0">
                <a:cs typeface="Times New Roman" panose="02020603050405020304" pitchFamily="18" charset="0"/>
              </a:rPr>
              <a:t>   </a:t>
            </a:r>
          </a:p>
          <a:p>
            <a:pPr marL="365760" lvl="1" indent="0">
              <a:lnSpc>
                <a:spcPct val="150000"/>
              </a:lnSpc>
              <a:spcBef>
                <a:spcPts val="100"/>
              </a:spcBef>
              <a:buNone/>
            </a:pPr>
            <a:endParaRPr lang="en-US" sz="2500" dirty="0">
              <a:cs typeface="Times New Roman" panose="02020603050405020304" pitchFamily="18" charset="0"/>
            </a:endParaRPr>
          </a:p>
          <a:p>
            <a:pPr lvl="1">
              <a:lnSpc>
                <a:spcPct val="150000"/>
              </a:lnSpc>
              <a:spcBef>
                <a:spcPts val="100"/>
              </a:spcBef>
              <a:buFont typeface="Wingdings" panose="05000000000000000000" pitchFamily="2" charset="2"/>
              <a:buChar char="ü"/>
            </a:pPr>
            <a:endParaRPr lang="en-US" sz="2500" dirty="0">
              <a:cs typeface="Times New Roman" panose="02020603050405020304" pitchFamily="18" charset="0"/>
            </a:endParaRPr>
          </a:p>
          <a:p>
            <a:pPr>
              <a:spcBef>
                <a:spcPts val="100"/>
              </a:spcBef>
              <a:buNone/>
            </a:pPr>
            <a:endParaRPr lang="en-US" sz="2500" dirty="0"/>
          </a:p>
        </p:txBody>
      </p:sp>
      <p:sp>
        <p:nvSpPr>
          <p:cNvPr id="4" name="TextBox 3"/>
          <p:cNvSpPr txBox="1"/>
          <p:nvPr/>
        </p:nvSpPr>
        <p:spPr>
          <a:xfrm>
            <a:off x="152400" y="23812"/>
            <a:ext cx="8610600" cy="830997"/>
          </a:xfrm>
          <a:prstGeom prst="rect">
            <a:avLst/>
          </a:prstGeom>
          <a:solidFill>
            <a:srgbClr val="0070C0"/>
          </a:solidFill>
          <a:scene3d>
            <a:camera prst="orthographicFront"/>
            <a:lightRig rig="threePt" dir="t"/>
          </a:scene3d>
          <a:sp3d>
            <a:bevelT prst="relaxedInset"/>
          </a:sp3d>
        </p:spPr>
        <p:txBody>
          <a:bodyPr wrap="square" rtlCol="0">
            <a:spAutoFit/>
          </a:bodyPr>
          <a:lstStyle/>
          <a:p>
            <a:pPr algn="ctr"/>
            <a:r>
              <a:rPr lang="en-US" sz="4800" b="1" dirty="0">
                <a:solidFill>
                  <a:schemeClr val="bg1"/>
                </a:solidFill>
                <a:cs typeface="Times New Roman" panose="02020603050405020304" pitchFamily="18" charset="0"/>
              </a:rPr>
              <a:t>CẬN LÂM SÀNG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7975" y="26987"/>
            <a:ext cx="8077200" cy="1905000"/>
          </a:xfrm>
          <a:prstGeom prst="roundRect">
            <a:avLst/>
          </a:prstGeom>
          <a:solidFill>
            <a:srgbClr val="0070C0"/>
          </a:solidFill>
          <a:ln>
            <a:solidFill>
              <a:schemeClr val="accent5">
                <a:lumMod val="20000"/>
                <a:lumOff val="80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cs typeface="Times New Roman" panose="02020603050405020304" pitchFamily="18" charset="0"/>
              </a:rPr>
              <a:t>PHẦN 2: KIẾN THỨC</a:t>
            </a:r>
            <a:endParaRPr lang="en-US" sz="5400" dirty="0">
              <a:solidFill>
                <a:schemeClr val="bg1"/>
              </a:solidFill>
              <a:cs typeface="Times New Roman" panose="02020603050405020304" pitchFamily="18" charset="0"/>
            </a:endParaRPr>
          </a:p>
        </p:txBody>
      </p:sp>
      <p:sp>
        <p:nvSpPr>
          <p:cNvPr id="30722" name="AutoShape 2" descr="Image result for knowled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30724" name="Picture 4" descr="Related image"/>
          <p:cNvPicPr>
            <a:picLocks noChangeAspect="1" noChangeArrowheads="1"/>
          </p:cNvPicPr>
          <p:nvPr/>
        </p:nvPicPr>
        <p:blipFill>
          <a:blip r:embed="rId2" cstate="print"/>
          <a:srcRect/>
          <a:stretch>
            <a:fillRect/>
          </a:stretch>
        </p:blipFill>
        <p:spPr bwMode="auto">
          <a:xfrm>
            <a:off x="2438400" y="2743200"/>
            <a:ext cx="373380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214745" y="45839"/>
            <a:ext cx="8610600" cy="716161"/>
          </a:xfrm>
          <a:prstGeom prst="rect">
            <a:avLst/>
          </a:prstGeom>
          <a:ln w="25400" cap="flat" cmpd="sng" algn="ctr">
            <a:solidFill>
              <a:schemeClr val="accent5">
                <a:lumMod val="20000"/>
                <a:lumOff val="8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eaLnBrk="1" latinLnBrk="0" hangingPunct="1">
              <a:spcBef>
                <a:spcPct val="0"/>
              </a:spcBef>
              <a:buNone/>
              <a:defRPr kumimoji="0" sz="3000" b="0" kern="1200" cap="sm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800" b="1" dirty="0" err="1">
                <a:solidFill>
                  <a:schemeClr val="bg1"/>
                </a:solidFill>
                <a:cs typeface="Times New Roman" panose="02020603050405020304" pitchFamily="18" charset="0"/>
              </a:rPr>
              <a:t>Áp</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xe</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hậu</a:t>
            </a:r>
            <a:r>
              <a:rPr lang="en-US" sz="4800" b="1" dirty="0">
                <a:solidFill>
                  <a:schemeClr val="bg1"/>
                </a:solidFill>
                <a:cs typeface="Times New Roman" panose="02020603050405020304" pitchFamily="18" charset="0"/>
              </a:rPr>
              <a:t> </a:t>
            </a:r>
            <a:r>
              <a:rPr lang="en-US" sz="4800" b="1" dirty="0" err="1">
                <a:solidFill>
                  <a:schemeClr val="bg1"/>
                </a:solidFill>
                <a:cs typeface="Times New Roman" panose="02020603050405020304" pitchFamily="18" charset="0"/>
              </a:rPr>
              <a:t>môn</a:t>
            </a:r>
            <a:endParaRPr lang="en-US" sz="4800" b="1" dirty="0">
              <a:solidFill>
                <a:schemeClr val="bg1"/>
              </a:solidFill>
              <a:cs typeface="Times New Roman" panose="02020603050405020304" pitchFamily="18" charset="0"/>
            </a:endParaRPr>
          </a:p>
        </p:txBody>
      </p:sp>
      <p:sp>
        <p:nvSpPr>
          <p:cNvPr id="9" name="Content Placeholder 1">
            <a:extLst>
              <a:ext uri="{FF2B5EF4-FFF2-40B4-BE49-F238E27FC236}">
                <a16:creationId xmlns:a16="http://schemas.microsoft.com/office/drawing/2014/main" id="{F10ED188-6456-4AEB-9549-46BF3ECC873F}"/>
              </a:ext>
            </a:extLst>
          </p:cNvPr>
          <p:cNvSpPr txBox="1">
            <a:spLocks/>
          </p:cNvSpPr>
          <p:nvPr/>
        </p:nvSpPr>
        <p:spPr>
          <a:xfrm>
            <a:off x="786245" y="4357720"/>
            <a:ext cx="7467600" cy="905404"/>
          </a:xfrm>
          <a:prstGeom prst="rect">
            <a:avLst/>
          </a:prstGeom>
        </p:spPr>
        <p:txBody>
          <a:bodyPr>
            <a:normAutofit/>
          </a:bodyPr>
          <a:lstStyle>
            <a:lvl1pPr marL="274320" indent="-274320" algn="l" rtl="0" eaLnBrk="1" latinLnBrk="0" hangingPunct="1">
              <a:spcBef>
                <a:spcPts val="600"/>
              </a:spcBef>
              <a:buClr>
                <a:schemeClr val="accent1"/>
              </a:buClr>
              <a:buSzPct val="70000"/>
              <a:buFont typeface="Wingdings" panose="05000000000000000000"/>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panose="05000000000000000000"/>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panose="05000000000000000000"/>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Font typeface="Wingdings" panose="05000000000000000000"/>
              <a:buNone/>
            </a:pPr>
            <a:endParaRPr lang="en-US" dirty="0"/>
          </a:p>
        </p:txBody>
      </p:sp>
      <p:sp>
        <p:nvSpPr>
          <p:cNvPr id="10" name="Rectangle 9"/>
          <p:cNvSpPr/>
          <p:nvPr/>
        </p:nvSpPr>
        <p:spPr>
          <a:xfrm>
            <a:off x="294142" y="4952993"/>
            <a:ext cx="4385737" cy="1524007"/>
          </a:xfrm>
          <a:prstGeom prst="rect">
            <a:avLst/>
          </a:prstGeom>
        </p:spPr>
        <p:txBody>
          <a:bodyPr wrap="square">
            <a:spAutoFit/>
          </a:bodyPr>
          <a:lstStyle/>
          <a:p>
            <a:pPr>
              <a:lnSpc>
                <a:spcPct val="150000"/>
              </a:lnSpc>
            </a:pPr>
            <a:r>
              <a:rPr lang="en-US" sz="1600" b="1" i="1" dirty="0" err="1">
                <a:solidFill>
                  <a:srgbClr val="FF0000"/>
                </a:solidFill>
                <a:latin typeface="Arial"/>
                <a:cs typeface="Arial"/>
              </a:rPr>
              <a:t>Khoang</a:t>
            </a:r>
            <a:r>
              <a:rPr lang="en-US" sz="1600" b="1" i="1" dirty="0">
                <a:solidFill>
                  <a:srgbClr val="FF0000"/>
                </a:solidFill>
                <a:latin typeface="Arial"/>
                <a:cs typeface="Arial"/>
              </a:rPr>
              <a:t> </a:t>
            </a:r>
            <a:r>
              <a:rPr lang="en-US" sz="1600" b="1" i="1" dirty="0" err="1">
                <a:solidFill>
                  <a:srgbClr val="FF0000"/>
                </a:solidFill>
                <a:latin typeface="Arial"/>
                <a:cs typeface="Arial"/>
              </a:rPr>
              <a:t>gian</a:t>
            </a:r>
            <a:r>
              <a:rPr lang="en-US" sz="1600" b="1" i="1" dirty="0">
                <a:solidFill>
                  <a:srgbClr val="FF0000"/>
                </a:solidFill>
                <a:latin typeface="Arial"/>
                <a:cs typeface="Arial"/>
              </a:rPr>
              <a:t> </a:t>
            </a:r>
            <a:r>
              <a:rPr lang="en-US" sz="1600" b="1" i="1" dirty="0" err="1">
                <a:solidFill>
                  <a:srgbClr val="FF0000"/>
                </a:solidFill>
                <a:latin typeface="Arial"/>
                <a:cs typeface="Arial"/>
              </a:rPr>
              <a:t>cơ</a:t>
            </a:r>
            <a:r>
              <a:rPr lang="en-US" sz="1600" b="1" i="1" dirty="0">
                <a:solidFill>
                  <a:srgbClr val="FF0000"/>
                </a:solidFill>
                <a:latin typeface="Arial"/>
                <a:cs typeface="Arial"/>
              </a:rPr>
              <a:t> </a:t>
            </a:r>
            <a:r>
              <a:rPr lang="en-US" sz="1600" b="1" i="1" dirty="0" err="1">
                <a:solidFill>
                  <a:srgbClr val="FF0000"/>
                </a:solidFill>
                <a:latin typeface="Arial"/>
                <a:cs typeface="Arial"/>
              </a:rPr>
              <a:t>thắt</a:t>
            </a:r>
            <a:r>
              <a:rPr lang="en-US" sz="1600" b="1" i="1" dirty="0">
                <a:latin typeface="Arial"/>
                <a:cs typeface="Arial"/>
              </a:rPr>
              <a:t> (</a:t>
            </a:r>
            <a:r>
              <a:rPr lang="en-US" sz="1600" b="1" i="1" dirty="0" err="1">
                <a:latin typeface="Arial"/>
                <a:cs typeface="Arial"/>
              </a:rPr>
              <a:t>Intersphincteric</a:t>
            </a:r>
            <a:r>
              <a:rPr lang="en-US" sz="1600" b="1" i="1" dirty="0">
                <a:latin typeface="Arial"/>
                <a:cs typeface="Arial"/>
              </a:rPr>
              <a:t> space):</a:t>
            </a:r>
            <a:r>
              <a:rPr lang="en-US" sz="1600" b="1" dirty="0">
                <a:latin typeface="Arial"/>
                <a:cs typeface="Arial"/>
              </a:rPr>
              <a:t> </a:t>
            </a:r>
            <a:r>
              <a:rPr lang="en-US" sz="1600" dirty="0" err="1">
                <a:latin typeface="Arial"/>
                <a:cs typeface="Arial"/>
              </a:rPr>
              <a:t>khoang</a:t>
            </a:r>
            <a:r>
              <a:rPr lang="en-US" sz="1600" dirty="0">
                <a:latin typeface="Arial"/>
                <a:cs typeface="Arial"/>
              </a:rPr>
              <a:t> </a:t>
            </a:r>
            <a:r>
              <a:rPr lang="en-US" sz="1600" dirty="0" err="1">
                <a:latin typeface="Arial"/>
                <a:cs typeface="Arial"/>
              </a:rPr>
              <a:t>này</a:t>
            </a:r>
            <a:r>
              <a:rPr lang="en-US" sz="1600" dirty="0">
                <a:latin typeface="Arial"/>
                <a:cs typeface="Arial"/>
              </a:rPr>
              <a:t> </a:t>
            </a:r>
            <a:r>
              <a:rPr lang="en-US" sz="1600" dirty="0" err="1">
                <a:latin typeface="Arial"/>
                <a:cs typeface="Arial"/>
              </a:rPr>
              <a:t>nằm</a:t>
            </a:r>
            <a:r>
              <a:rPr lang="en-US" sz="1600" dirty="0">
                <a:latin typeface="Arial"/>
                <a:cs typeface="Arial"/>
              </a:rPr>
              <a:t> </a:t>
            </a:r>
            <a:r>
              <a:rPr lang="en-US" sz="1600" dirty="0" err="1">
                <a:latin typeface="Arial"/>
                <a:cs typeface="Arial"/>
              </a:rPr>
              <a:t>giữa</a:t>
            </a:r>
            <a:r>
              <a:rPr lang="en-US" sz="1600" dirty="0">
                <a:latin typeface="Arial"/>
                <a:cs typeface="Arial"/>
              </a:rPr>
              <a:t> </a:t>
            </a:r>
            <a:r>
              <a:rPr lang="en-US" sz="1600" dirty="0" err="1">
                <a:latin typeface="Arial"/>
                <a:cs typeface="Arial"/>
              </a:rPr>
              <a:t>cơ</a:t>
            </a:r>
            <a:r>
              <a:rPr lang="en-US" sz="1600" dirty="0">
                <a:latin typeface="Arial"/>
                <a:cs typeface="Arial"/>
              </a:rPr>
              <a:t> </a:t>
            </a:r>
            <a:r>
              <a:rPr lang="en-US" sz="1600" dirty="0" err="1">
                <a:latin typeface="Arial"/>
                <a:cs typeface="Arial"/>
              </a:rPr>
              <a:t>thắt</a:t>
            </a:r>
            <a:r>
              <a:rPr lang="en-US" sz="1600" dirty="0">
                <a:latin typeface="Arial"/>
                <a:cs typeface="Arial"/>
              </a:rPr>
              <a:t> </a:t>
            </a:r>
            <a:r>
              <a:rPr lang="en-US" sz="1600" dirty="0" err="1">
                <a:latin typeface="Arial"/>
                <a:cs typeface="Arial"/>
              </a:rPr>
              <a:t>trong</a:t>
            </a:r>
            <a:r>
              <a:rPr lang="en-US" sz="1600" dirty="0">
                <a:latin typeface="Arial"/>
                <a:cs typeface="Arial"/>
              </a:rPr>
              <a:t> </a:t>
            </a:r>
            <a:r>
              <a:rPr lang="en-US" sz="1600" dirty="0" err="1">
                <a:latin typeface="Arial"/>
                <a:cs typeface="Arial"/>
              </a:rPr>
              <a:t>và</a:t>
            </a:r>
            <a:r>
              <a:rPr lang="en-US" sz="1600" dirty="0">
                <a:latin typeface="Arial"/>
                <a:cs typeface="Arial"/>
              </a:rPr>
              <a:t> </a:t>
            </a:r>
            <a:r>
              <a:rPr lang="en-US" sz="1600" dirty="0" err="1">
                <a:latin typeface="Arial"/>
                <a:cs typeface="Arial"/>
              </a:rPr>
              <a:t>cơ</a:t>
            </a:r>
            <a:r>
              <a:rPr lang="en-US" sz="1600" dirty="0">
                <a:latin typeface="Arial"/>
                <a:cs typeface="Arial"/>
              </a:rPr>
              <a:t> </a:t>
            </a:r>
            <a:r>
              <a:rPr lang="en-US" sz="1600" dirty="0" err="1">
                <a:latin typeface="Arial"/>
                <a:cs typeface="Arial"/>
              </a:rPr>
              <a:t>thắt</a:t>
            </a:r>
            <a:r>
              <a:rPr lang="en-US" sz="1600" dirty="0">
                <a:latin typeface="Arial"/>
                <a:cs typeface="Arial"/>
              </a:rPr>
              <a:t> </a:t>
            </a:r>
            <a:r>
              <a:rPr lang="en-US" sz="1600" dirty="0" err="1">
                <a:latin typeface="Arial"/>
                <a:cs typeface="Arial"/>
              </a:rPr>
              <a:t>ngoài</a:t>
            </a:r>
            <a:r>
              <a:rPr lang="en-US" sz="1600" dirty="0">
                <a:latin typeface="Arial"/>
                <a:cs typeface="Arial"/>
              </a:rPr>
              <a:t>, </a:t>
            </a:r>
            <a:r>
              <a:rPr lang="en-US" sz="1600" dirty="0" err="1">
                <a:latin typeface="Arial"/>
                <a:cs typeface="Arial"/>
              </a:rPr>
              <a:t>ngang</a:t>
            </a:r>
            <a:r>
              <a:rPr lang="en-US" sz="1600" dirty="0">
                <a:latin typeface="Arial"/>
                <a:cs typeface="Arial"/>
              </a:rPr>
              <a:t> </a:t>
            </a:r>
            <a:r>
              <a:rPr lang="en-US" sz="1600" dirty="0" err="1">
                <a:latin typeface="Arial"/>
                <a:cs typeface="Arial"/>
              </a:rPr>
              <a:t>mức</a:t>
            </a:r>
            <a:r>
              <a:rPr lang="en-US" sz="1600" dirty="0">
                <a:latin typeface="Arial"/>
                <a:cs typeface="Arial"/>
              </a:rPr>
              <a:t> </a:t>
            </a:r>
            <a:r>
              <a:rPr lang="en-US" sz="1600" dirty="0" err="1">
                <a:latin typeface="Arial"/>
                <a:cs typeface="Arial"/>
              </a:rPr>
              <a:t>và</a:t>
            </a:r>
            <a:r>
              <a:rPr lang="en-US" sz="1600" dirty="0">
                <a:latin typeface="Arial"/>
                <a:cs typeface="Arial"/>
              </a:rPr>
              <a:t> ở </a:t>
            </a:r>
            <a:r>
              <a:rPr lang="en-US" sz="1600" dirty="0" err="1">
                <a:latin typeface="Arial"/>
                <a:cs typeface="Arial"/>
              </a:rPr>
              <a:t>phía</a:t>
            </a:r>
            <a:r>
              <a:rPr lang="en-US" sz="1600" dirty="0">
                <a:latin typeface="Arial"/>
                <a:cs typeface="Arial"/>
              </a:rPr>
              <a:t> </a:t>
            </a:r>
            <a:r>
              <a:rPr lang="en-US" sz="1600" dirty="0" err="1">
                <a:latin typeface="Arial"/>
                <a:cs typeface="Arial"/>
              </a:rPr>
              <a:t>trong</a:t>
            </a:r>
            <a:r>
              <a:rPr lang="en-US" sz="1600" dirty="0">
                <a:latin typeface="Arial"/>
                <a:cs typeface="Arial"/>
              </a:rPr>
              <a:t> </a:t>
            </a:r>
            <a:r>
              <a:rPr lang="en-US" sz="1600" dirty="0" err="1">
                <a:latin typeface="Arial"/>
                <a:cs typeface="Arial"/>
              </a:rPr>
              <a:t>khoang</a:t>
            </a:r>
            <a:r>
              <a:rPr lang="en-US" sz="1600" dirty="0">
                <a:latin typeface="Arial"/>
                <a:cs typeface="Arial"/>
              </a:rPr>
              <a:t> ụ </a:t>
            </a:r>
            <a:r>
              <a:rPr lang="en-US" sz="1600" dirty="0" err="1">
                <a:latin typeface="Arial"/>
                <a:cs typeface="Arial"/>
              </a:rPr>
              <a:t>ngồi</a:t>
            </a:r>
            <a:r>
              <a:rPr lang="en-US" sz="1600" dirty="0">
                <a:latin typeface="Arial"/>
                <a:cs typeface="Arial"/>
              </a:rPr>
              <a:t> – </a:t>
            </a:r>
            <a:r>
              <a:rPr lang="en-US" sz="1600" dirty="0" err="1">
                <a:latin typeface="Arial"/>
                <a:cs typeface="Arial"/>
              </a:rPr>
              <a:t>hậu</a:t>
            </a:r>
            <a:r>
              <a:rPr lang="en-US" sz="1600" dirty="0">
                <a:latin typeface="Arial"/>
                <a:cs typeface="Arial"/>
              </a:rPr>
              <a:t> </a:t>
            </a:r>
            <a:r>
              <a:rPr lang="en-US" sz="1600" dirty="0" err="1">
                <a:latin typeface="Arial"/>
                <a:cs typeface="Arial"/>
              </a:rPr>
              <a:t>môn</a:t>
            </a:r>
            <a:r>
              <a:rPr lang="en-US" sz="1600" dirty="0">
                <a:latin typeface="Arial"/>
                <a:cs typeface="Arial"/>
              </a:rPr>
              <a:t>.</a:t>
            </a:r>
          </a:p>
        </p:txBody>
      </p:sp>
      <p:pic>
        <p:nvPicPr>
          <p:cNvPr id="11" name="Picture 10">
            <a:extLst>
              <a:ext uri="{FF2B5EF4-FFF2-40B4-BE49-F238E27FC236}">
                <a16:creationId xmlns:a16="http://schemas.microsoft.com/office/drawing/2014/main" id="{17C14C53-D264-42DB-9B29-3746987A5C85}"/>
              </a:ext>
            </a:extLst>
          </p:cNvPr>
          <p:cNvPicPr>
            <a:picLocks noChangeAspect="1"/>
          </p:cNvPicPr>
          <p:nvPr/>
        </p:nvPicPr>
        <p:blipFill>
          <a:blip r:embed="rId3"/>
          <a:stretch>
            <a:fillRect/>
          </a:stretch>
        </p:blipFill>
        <p:spPr>
          <a:xfrm>
            <a:off x="4433266" y="4354343"/>
            <a:ext cx="4654089" cy="2503657"/>
          </a:xfrm>
          <a:prstGeom prst="rect">
            <a:avLst/>
          </a:prstGeom>
        </p:spPr>
      </p:pic>
      <p:sp>
        <p:nvSpPr>
          <p:cNvPr id="13" name="Oval 12"/>
          <p:cNvSpPr/>
          <p:nvPr/>
        </p:nvSpPr>
        <p:spPr>
          <a:xfrm rot="21167033">
            <a:off x="5633540" y="5246903"/>
            <a:ext cx="212841" cy="114291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532998-B2E8-4615-8FC6-6A4974123E99}"/>
              </a:ext>
            </a:extLst>
          </p:cNvPr>
          <p:cNvSpPr/>
          <p:nvPr/>
        </p:nvSpPr>
        <p:spPr>
          <a:xfrm>
            <a:off x="42601" y="683729"/>
            <a:ext cx="8782743" cy="4193071"/>
          </a:xfrm>
          <a:prstGeom prst="rect">
            <a:avLst/>
          </a:prstGeom>
        </p:spPr>
        <p:txBody>
          <a:bodyPr wrap="square">
            <a:spAutoFit/>
          </a:bodyPr>
          <a:lstStyle/>
          <a:p>
            <a:pPr algn="just">
              <a:lnSpc>
                <a:spcPct val="115000"/>
              </a:lnSpc>
              <a:spcAft>
                <a:spcPts val="600"/>
              </a:spcAft>
            </a:pPr>
            <a:endParaRPr lang="en-US" sz="2200" dirty="0">
              <a:ea typeface="Calibri" panose="020F0502020204030204" pitchFamily="34" charset="0"/>
              <a:cs typeface="Times New Roman" panose="02020603050405020304" pitchFamily="18" charset="0"/>
            </a:endParaRPr>
          </a:p>
          <a:p>
            <a:pPr marL="171450" indent="-171450" algn="just">
              <a:lnSpc>
                <a:spcPct val="115000"/>
              </a:lnSpc>
              <a:spcAft>
                <a:spcPts val="600"/>
              </a:spcAft>
              <a:buFont typeface="Arial" panose="020B0604020202020204" pitchFamily="34" charset="0"/>
              <a:buChar char="•"/>
            </a:pPr>
            <a:r>
              <a:rPr lang="en-US" sz="2200" dirty="0" err="1">
                <a:ea typeface="Calibri" panose="020F0502020204030204" pitchFamily="34" charset="0"/>
                <a:cs typeface="Times New Roman" panose="02020603050405020304" pitchFamily="18" charset="0"/>
              </a:rPr>
              <a:t>Áp</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xe</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phát</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triển</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khi</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một</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tuyến</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trong</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khe</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tuyến</a:t>
            </a:r>
            <a:r>
              <a:rPr lang="en-US" sz="2200" dirty="0">
                <a:ea typeface="Calibri" panose="020F0502020204030204" pitchFamily="34" charset="0"/>
                <a:cs typeface="Times New Roman" panose="02020603050405020304" pitchFamily="18" charset="0"/>
              </a:rPr>
              <a:t> HM </a:t>
            </a:r>
            <a:r>
              <a:rPr lang="en-US" sz="2200" dirty="0" err="1">
                <a:ea typeface="Calibri" panose="020F0502020204030204" pitchFamily="34" charset="0"/>
                <a:cs typeface="Times New Roman" panose="02020603050405020304" pitchFamily="18" charset="0"/>
              </a:rPr>
              <a:t>bị</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tắc</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nghẽn</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với</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các</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mảnh</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mô</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hoại</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tử</a:t>
            </a:r>
            <a:r>
              <a:rPr lang="en-US" sz="2200" dirty="0">
                <a:ea typeface="Calibri" panose="020F0502020204030204" pitchFamily="34" charset="0"/>
                <a:cs typeface="Times New Roman" panose="02020603050405020304" pitchFamily="18" charset="0"/>
              </a:rPr>
              <a:t> </a:t>
            </a:r>
            <a:r>
              <a:rPr lang="en-US" sz="2200" dirty="0">
                <a:ea typeface="Calibri" panose="020F0502020204030204" pitchFamily="34" charset="0"/>
                <a:cs typeface="Times New Roman" panose="02020603050405020304" pitchFamily="18" charset="0"/>
                <a:sym typeface="Wingdings" panose="05000000000000000000" pitchFamily="2" charset="2"/>
              </a:rPr>
              <a:t> </a:t>
            </a:r>
            <a:r>
              <a:rPr lang="en-US" sz="2200" dirty="0" err="1">
                <a:ea typeface="Calibri" panose="020F0502020204030204" pitchFamily="34" charset="0"/>
                <a:cs typeface="Times New Roman" panose="02020603050405020304" pitchFamily="18" charset="0"/>
              </a:rPr>
              <a:t>phát</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triển</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của</a:t>
            </a:r>
            <a:r>
              <a:rPr lang="en-US" sz="2200" dirty="0">
                <a:ea typeface="Calibri" panose="020F0502020204030204" pitchFamily="34" charset="0"/>
                <a:cs typeface="Times New Roman" panose="02020603050405020304" pitchFamily="18" charset="0"/>
              </a:rPr>
              <a:t> vi </a:t>
            </a:r>
            <a:r>
              <a:rPr lang="en-US" sz="2200" dirty="0" err="1">
                <a:ea typeface="Calibri" panose="020F0502020204030204" pitchFamily="34" charset="0"/>
                <a:cs typeface="Times New Roman" panose="02020603050405020304" pitchFamily="18" charset="0"/>
              </a:rPr>
              <a:t>khuẩn</a:t>
            </a:r>
            <a:r>
              <a:rPr lang="en-US" sz="2200" dirty="0">
                <a:ea typeface="Calibri" panose="020F0502020204030204" pitchFamily="34" charset="0"/>
                <a:cs typeface="Times New Roman" panose="02020603050405020304" pitchFamily="18" charset="0"/>
                <a:sym typeface="Wingdings" panose="05000000000000000000" pitchFamily="2" charset="2"/>
              </a:rPr>
              <a:t></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áp</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xe</a:t>
            </a:r>
            <a:endParaRPr lang="en-US" sz="2200" dirty="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2200" dirty="0" err="1">
                <a:cs typeface="Times New Roman" panose="02020603050405020304" pitchFamily="18" charset="0"/>
              </a:rPr>
              <a:t>Mủ</a:t>
            </a:r>
            <a:r>
              <a:rPr lang="en-US" sz="2200" dirty="0">
                <a:cs typeface="Times New Roman" panose="02020603050405020304" pitchFamily="18" charset="0"/>
              </a:rPr>
              <a:t> </a:t>
            </a:r>
            <a:r>
              <a:rPr lang="en-US" sz="2200" dirty="0" err="1">
                <a:cs typeface="Times New Roman" panose="02020603050405020304" pitchFamily="18" charset="0"/>
              </a:rPr>
              <a:t>lan</a:t>
            </a:r>
            <a:r>
              <a:rPr lang="en-US" sz="2200" dirty="0">
                <a:cs typeface="Times New Roman" panose="02020603050405020304" pitchFamily="18" charset="0"/>
              </a:rPr>
              <a:t> </a:t>
            </a:r>
            <a:r>
              <a:rPr lang="en-US" sz="2200" dirty="0" err="1">
                <a:cs typeface="Times New Roman" panose="02020603050405020304" pitchFamily="18" charset="0"/>
              </a:rPr>
              <a:t>theo</a:t>
            </a:r>
            <a:r>
              <a:rPr lang="en-US" sz="2200" dirty="0">
                <a:cs typeface="Times New Roman" panose="02020603050405020304" pitchFamily="18" charset="0"/>
              </a:rPr>
              <a:t> </a:t>
            </a:r>
            <a:r>
              <a:rPr lang="en-US" sz="2200" dirty="0" err="1">
                <a:cs typeface="Times New Roman" panose="02020603050405020304" pitchFamily="18" charset="0"/>
              </a:rPr>
              <a:t>các</a:t>
            </a:r>
            <a:r>
              <a:rPr lang="en-US" sz="2200" dirty="0">
                <a:cs typeface="Times New Roman" panose="02020603050405020304" pitchFamily="18" charset="0"/>
              </a:rPr>
              <a:t> </a:t>
            </a:r>
            <a:r>
              <a:rPr lang="en-US" sz="2200" dirty="0" err="1">
                <a:cs typeface="Times New Roman" panose="02020603050405020304" pitchFamily="18" charset="0"/>
              </a:rPr>
              <a:t>mặt</a:t>
            </a:r>
            <a:r>
              <a:rPr lang="en-US" sz="2200" dirty="0">
                <a:cs typeface="Times New Roman" panose="02020603050405020304" pitchFamily="18" charset="0"/>
              </a:rPr>
              <a:t> </a:t>
            </a:r>
            <a:r>
              <a:rPr lang="en-US" sz="2200" dirty="0" err="1">
                <a:cs typeface="Times New Roman" panose="02020603050405020304" pitchFamily="18" charset="0"/>
              </a:rPr>
              <a:t>phẳng</a:t>
            </a:r>
            <a:r>
              <a:rPr lang="en-US" sz="2200" dirty="0">
                <a:cs typeface="Times New Roman" panose="02020603050405020304" pitchFamily="18" charset="0"/>
              </a:rPr>
              <a:t> </a:t>
            </a:r>
            <a:r>
              <a:rPr lang="en-US" sz="2200" dirty="0" err="1">
                <a:cs typeface="Times New Roman" panose="02020603050405020304" pitchFamily="18" charset="0"/>
              </a:rPr>
              <a:t>tự</a:t>
            </a:r>
            <a:r>
              <a:rPr lang="en-US" sz="2200" dirty="0">
                <a:cs typeface="Times New Roman" panose="02020603050405020304" pitchFamily="18" charset="0"/>
              </a:rPr>
              <a:t> </a:t>
            </a:r>
            <a:r>
              <a:rPr lang="en-US" sz="2200" dirty="0" err="1">
                <a:cs typeface="Times New Roman" panose="02020603050405020304" pitchFamily="18" charset="0"/>
              </a:rPr>
              <a:t>nhiên</a:t>
            </a:r>
            <a:r>
              <a:rPr lang="en-US" sz="2200" dirty="0">
                <a:cs typeface="Times New Roman" panose="02020603050405020304" pitchFamily="18" charset="0"/>
              </a:rPr>
              <a:t> </a:t>
            </a:r>
            <a:r>
              <a:rPr lang="en-US" sz="2200" dirty="0" err="1">
                <a:cs typeface="Times New Roman" panose="02020603050405020304" pitchFamily="18" charset="0"/>
              </a:rPr>
              <a:t>đến</a:t>
            </a:r>
            <a:r>
              <a:rPr lang="en-US" sz="2200" dirty="0">
                <a:cs typeface="Times New Roman" panose="02020603050405020304" pitchFamily="18" charset="0"/>
              </a:rPr>
              <a:t> </a:t>
            </a:r>
            <a:r>
              <a:rPr lang="en-US" sz="2200" dirty="0" err="1">
                <a:cs typeface="Times New Roman" panose="02020603050405020304" pitchFamily="18" charset="0"/>
              </a:rPr>
              <a:t>các</a:t>
            </a:r>
            <a:r>
              <a:rPr lang="en-US" sz="2200" dirty="0">
                <a:cs typeface="Times New Roman" panose="02020603050405020304" pitchFamily="18" charset="0"/>
              </a:rPr>
              <a:t> </a:t>
            </a:r>
            <a:r>
              <a:rPr lang="en-US" sz="2200" dirty="0" err="1">
                <a:cs typeface="Times New Roman" panose="02020603050405020304" pitchFamily="18" charset="0"/>
              </a:rPr>
              <a:t>khoang</a:t>
            </a:r>
            <a:r>
              <a:rPr lang="en-US" sz="2200" dirty="0">
                <a:cs typeface="Times New Roman" panose="02020603050405020304" pitchFamily="18" charset="0"/>
              </a:rPr>
              <a:t>:</a:t>
            </a:r>
          </a:p>
          <a:p>
            <a:pPr marL="742950" lvl="1" indent="-285750">
              <a:buFont typeface="Wingdings" panose="05000000000000000000" pitchFamily="2" charset="2"/>
              <a:buChar char="ü"/>
            </a:pPr>
            <a:r>
              <a:rPr lang="en-US" sz="2200" dirty="0" err="1">
                <a:cs typeface="Times New Roman" panose="02020603050405020304" pitchFamily="18" charset="0"/>
              </a:rPr>
              <a:t>Quanh</a:t>
            </a:r>
            <a:r>
              <a:rPr lang="en-US" sz="2200" dirty="0">
                <a:cs typeface="Times New Roman" panose="02020603050405020304" pitchFamily="18" charset="0"/>
              </a:rPr>
              <a:t> </a:t>
            </a:r>
            <a:r>
              <a:rPr lang="en-US" sz="2200" dirty="0" err="1">
                <a:cs typeface="Times New Roman" panose="02020603050405020304" pitchFamily="18" charset="0"/>
              </a:rPr>
              <a:t>hậu</a:t>
            </a:r>
            <a:r>
              <a:rPr lang="en-US" sz="2200" dirty="0">
                <a:cs typeface="Times New Roman" panose="02020603050405020304" pitchFamily="18" charset="0"/>
              </a:rPr>
              <a:t> </a:t>
            </a:r>
            <a:r>
              <a:rPr lang="en-US" sz="2200" dirty="0" err="1">
                <a:cs typeface="Times New Roman" panose="02020603050405020304" pitchFamily="18" charset="0"/>
              </a:rPr>
              <a:t>môn</a:t>
            </a:r>
            <a:r>
              <a:rPr lang="en-US" sz="2200" dirty="0">
                <a:cs typeface="Times New Roman" panose="02020603050405020304" pitchFamily="18" charset="0"/>
              </a:rPr>
              <a:t> </a:t>
            </a:r>
          </a:p>
          <a:p>
            <a:pPr marL="742950" lvl="1" indent="-285750">
              <a:buFont typeface="Wingdings" panose="05000000000000000000" pitchFamily="2" charset="2"/>
              <a:buChar char="ü"/>
            </a:pPr>
            <a:r>
              <a:rPr lang="en-US" sz="2200" dirty="0" err="1">
                <a:cs typeface="Times New Roman" panose="02020603050405020304" pitchFamily="18" charset="0"/>
              </a:rPr>
              <a:t>Ngồi</a:t>
            </a:r>
            <a:r>
              <a:rPr lang="en-US" sz="2200" dirty="0">
                <a:cs typeface="Times New Roman" panose="02020603050405020304" pitchFamily="18" charset="0"/>
              </a:rPr>
              <a:t> </a:t>
            </a:r>
            <a:r>
              <a:rPr lang="en-US" sz="2200" dirty="0" err="1">
                <a:cs typeface="Times New Roman" panose="02020603050405020304" pitchFamily="18" charset="0"/>
              </a:rPr>
              <a:t>hậu</a:t>
            </a:r>
            <a:r>
              <a:rPr lang="en-US" sz="2200" dirty="0">
                <a:cs typeface="Times New Roman" panose="02020603050405020304" pitchFamily="18" charset="0"/>
              </a:rPr>
              <a:t> </a:t>
            </a:r>
            <a:r>
              <a:rPr lang="en-US" sz="2200" dirty="0" err="1">
                <a:cs typeface="Times New Roman" panose="02020603050405020304" pitchFamily="18" charset="0"/>
              </a:rPr>
              <a:t>môn</a:t>
            </a:r>
            <a:endParaRPr lang="en-US" sz="2200" dirty="0">
              <a:cs typeface="Times New Roman" panose="02020603050405020304" pitchFamily="18" charset="0"/>
            </a:endParaRPr>
          </a:p>
          <a:p>
            <a:pPr marL="742950" lvl="1" indent="-285750">
              <a:buFont typeface="Wingdings" panose="05000000000000000000" pitchFamily="2" charset="2"/>
              <a:buChar char="ü"/>
            </a:pPr>
            <a:r>
              <a:rPr lang="en-US" sz="2200" dirty="0" err="1">
                <a:cs typeface="Times New Roman" panose="02020603050405020304" pitchFamily="18" charset="0"/>
              </a:rPr>
              <a:t>Gian</a:t>
            </a:r>
            <a:r>
              <a:rPr lang="en-US" sz="2200" dirty="0">
                <a:cs typeface="Times New Roman" panose="02020603050405020304" pitchFamily="18" charset="0"/>
              </a:rPr>
              <a:t> </a:t>
            </a:r>
            <a:r>
              <a:rPr lang="en-US" sz="2200" dirty="0" err="1">
                <a:cs typeface="Times New Roman" panose="02020603050405020304" pitchFamily="18" charset="0"/>
              </a:rPr>
              <a:t>cơ</a:t>
            </a:r>
            <a:r>
              <a:rPr lang="en-US" sz="2200" dirty="0">
                <a:cs typeface="Times New Roman" panose="02020603050405020304" pitchFamily="18" charset="0"/>
              </a:rPr>
              <a:t> </a:t>
            </a:r>
            <a:r>
              <a:rPr lang="en-US" sz="2200" dirty="0" err="1">
                <a:cs typeface="Times New Roman" panose="02020603050405020304" pitchFamily="18" charset="0"/>
              </a:rPr>
              <a:t>thắt</a:t>
            </a:r>
            <a:endParaRPr lang="en-US" sz="2200" dirty="0">
              <a:cs typeface="Times New Roman" panose="02020603050405020304" pitchFamily="18" charset="0"/>
            </a:endParaRPr>
          </a:p>
          <a:p>
            <a:pPr marL="742950" lvl="1" indent="-285750">
              <a:buFont typeface="Wingdings" panose="05000000000000000000" pitchFamily="2" charset="2"/>
              <a:buChar char="ü"/>
            </a:pPr>
            <a:r>
              <a:rPr lang="en-US" sz="2200" dirty="0" err="1">
                <a:cs typeface="Times New Roman" panose="02020603050405020304" pitchFamily="18" charset="0"/>
              </a:rPr>
              <a:t>Trên</a:t>
            </a:r>
            <a:r>
              <a:rPr lang="en-US" sz="2200" dirty="0">
                <a:cs typeface="Times New Roman" panose="02020603050405020304" pitchFamily="18" charset="0"/>
              </a:rPr>
              <a:t> c</a:t>
            </a:r>
            <a:r>
              <a:rPr lang="vi-VN" sz="2200" dirty="0">
                <a:cs typeface="Times New Roman" panose="02020603050405020304" pitchFamily="18" charset="0"/>
              </a:rPr>
              <a:t>ơ</a:t>
            </a:r>
            <a:r>
              <a:rPr lang="en-US" sz="2200" dirty="0">
                <a:cs typeface="Times New Roman" panose="02020603050405020304" pitchFamily="18" charset="0"/>
              </a:rPr>
              <a:t> </a:t>
            </a:r>
            <a:r>
              <a:rPr lang="en-US" sz="2200" dirty="0" err="1">
                <a:cs typeface="Times New Roman" panose="02020603050405020304" pitchFamily="18" charset="0"/>
              </a:rPr>
              <a:t>nâng</a:t>
            </a:r>
            <a:r>
              <a:rPr lang="en-US" sz="2200" dirty="0">
                <a:cs typeface="Times New Roman" panose="02020603050405020304" pitchFamily="18" charset="0"/>
              </a:rPr>
              <a:t> </a:t>
            </a:r>
          </a:p>
          <a:p>
            <a:pPr marL="742950" lvl="1" indent="-285750">
              <a:buFont typeface="Wingdings" panose="05000000000000000000" pitchFamily="2" charset="2"/>
              <a:buChar char="ü"/>
            </a:pPr>
            <a:r>
              <a:rPr lang="en-US" sz="2200" dirty="0" err="1">
                <a:cs typeface="Times New Roman" panose="02020603050405020304" pitchFamily="18" charset="0"/>
              </a:rPr>
              <a:t>Sau</a:t>
            </a:r>
            <a:r>
              <a:rPr lang="en-US" sz="2200" dirty="0">
                <a:cs typeface="Times New Roman" panose="02020603050405020304" pitchFamily="18" charset="0"/>
              </a:rPr>
              <a:t> </a:t>
            </a:r>
            <a:r>
              <a:rPr lang="en-US" sz="2200" dirty="0" err="1">
                <a:cs typeface="Times New Roman" panose="02020603050405020304" pitchFamily="18" charset="0"/>
              </a:rPr>
              <a:t>hậu</a:t>
            </a:r>
            <a:r>
              <a:rPr lang="en-US" sz="2200" dirty="0">
                <a:cs typeface="Times New Roman" panose="02020603050405020304" pitchFamily="18" charset="0"/>
              </a:rPr>
              <a:t> </a:t>
            </a:r>
            <a:r>
              <a:rPr lang="en-US" sz="2200" dirty="0" err="1">
                <a:cs typeface="Times New Roman" panose="02020603050405020304" pitchFamily="18" charset="0"/>
              </a:rPr>
              <a:t>môn</a:t>
            </a:r>
            <a:r>
              <a:rPr lang="en-US" sz="2200" dirty="0">
                <a:cs typeface="Times New Roman" panose="02020603050405020304" pitchFamily="18" charset="0"/>
              </a:rPr>
              <a:t> </a:t>
            </a:r>
            <a:r>
              <a:rPr lang="en-US" sz="2200" dirty="0" err="1">
                <a:cs typeface="Times New Roman" panose="02020603050405020304" pitchFamily="18" charset="0"/>
              </a:rPr>
              <a:t>sâu</a:t>
            </a:r>
            <a:endParaRPr lang="en-US" sz="2200" dirty="0">
              <a:ea typeface="Calibri" panose="020F0502020204030204" pitchFamily="34" charset="0"/>
              <a:cs typeface="Times New Roman" panose="02020603050405020304" pitchFamily="18" charset="0"/>
            </a:endParaRPr>
          </a:p>
          <a:p>
            <a:pPr marL="171450" indent="-171450" algn="just">
              <a:lnSpc>
                <a:spcPct val="115000"/>
              </a:lnSpc>
              <a:spcAft>
                <a:spcPts val="600"/>
              </a:spcAft>
              <a:buFont typeface="Arial" panose="020B0604020202020204" pitchFamily="34" charset="0"/>
              <a:buChar char="•"/>
            </a:pPr>
            <a:r>
              <a:rPr lang="en-US" sz="2200" dirty="0" err="1">
                <a:ea typeface="Calibri" panose="020F0502020204030204" pitchFamily="34" charset="0"/>
                <a:cs typeface="Times New Roman" panose="02020603050405020304" pitchFamily="18" charset="0"/>
              </a:rPr>
              <a:t>Khoảng</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một</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nửa</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áp</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xe</a:t>
            </a:r>
            <a:r>
              <a:rPr lang="en-US" sz="2200" dirty="0">
                <a:ea typeface="Calibri" panose="020F0502020204030204" pitchFamily="34" charset="0"/>
                <a:cs typeface="Times New Roman" panose="02020603050405020304" pitchFamily="18" charset="0"/>
              </a:rPr>
              <a:t> HM </a:t>
            </a:r>
            <a:r>
              <a:rPr lang="en-US" sz="2200" dirty="0" err="1">
                <a:ea typeface="Calibri" panose="020F0502020204030204" pitchFamily="34" charset="0"/>
                <a:cs typeface="Times New Roman" panose="02020603050405020304" pitchFamily="18" charset="0"/>
              </a:rPr>
              <a:t>trực</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tràng</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sẽ</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dẫn</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đến</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hình</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thành</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rò</a:t>
            </a:r>
            <a:r>
              <a:rPr lang="en-US" sz="2200" dirty="0">
                <a:ea typeface="Calibri" panose="020F0502020204030204" pitchFamily="34" charset="0"/>
                <a:cs typeface="Times New Roman" panose="02020603050405020304" pitchFamily="18" charset="0"/>
              </a:rPr>
              <a:t> HM </a:t>
            </a:r>
            <a:r>
              <a:rPr lang="en-US" sz="2200" dirty="0" err="1">
                <a:ea typeface="Calibri" panose="020F0502020204030204" pitchFamily="34" charset="0"/>
                <a:cs typeface="Times New Roman" panose="02020603050405020304" pitchFamily="18" charset="0"/>
              </a:rPr>
              <a:t>mạn</a:t>
            </a:r>
            <a:r>
              <a:rPr lang="en-US" sz="2200" dirty="0">
                <a:ea typeface="Calibri" panose="020F0502020204030204" pitchFamily="34" charset="0"/>
                <a:cs typeface="Times New Roman" panose="02020603050405020304" pitchFamily="18" charset="0"/>
              </a:rPr>
              <a:t> </a:t>
            </a:r>
            <a:r>
              <a:rPr lang="en-US" sz="2200" dirty="0" err="1">
                <a:ea typeface="Calibri" panose="020F0502020204030204" pitchFamily="34" charset="0"/>
                <a:cs typeface="Times New Roman" panose="02020603050405020304" pitchFamily="18" charset="0"/>
              </a:rPr>
              <a:t>tính</a:t>
            </a:r>
            <a:endParaRPr lang="en-US" sz="2200" dirty="0">
              <a:ea typeface="Calibri" panose="020F0502020204030204" pitchFamily="34" charset="0"/>
              <a:cs typeface="Times New Roman" panose="02020603050405020304" pitchFamily="18" charset="0"/>
            </a:endParaRPr>
          </a:p>
        </p:txBody>
      </p:sp>
      <p:sp>
        <p:nvSpPr>
          <p:cNvPr id="15" name="Oval 14">
            <a:extLst>
              <a:ext uri="{FF2B5EF4-FFF2-40B4-BE49-F238E27FC236}">
                <a16:creationId xmlns:a16="http://schemas.microsoft.com/office/drawing/2014/main" id="{FDEDBE10-6167-4CA0-A8B4-A6D8829DFEC0}"/>
              </a:ext>
            </a:extLst>
          </p:cNvPr>
          <p:cNvSpPr/>
          <p:nvPr/>
        </p:nvSpPr>
        <p:spPr>
          <a:xfrm rot="833174">
            <a:off x="7531160" y="5268403"/>
            <a:ext cx="253881" cy="1195603"/>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32">
            <a:extLst>
              <a:ext uri="{FF2B5EF4-FFF2-40B4-BE49-F238E27FC236}">
                <a16:creationId xmlns:a16="http://schemas.microsoft.com/office/drawing/2014/main" id="{11568519-9373-498C-8E4D-F9CA8D4C7C15}"/>
              </a:ext>
            </a:extLst>
          </p:cNvPr>
          <p:cNvSpPr txBox="1">
            <a:spLocks noChangeArrowheads="1"/>
          </p:cNvSpPr>
          <p:nvPr/>
        </p:nvSpPr>
        <p:spPr bwMode="auto">
          <a:xfrm>
            <a:off x="-197919" y="685800"/>
            <a:ext cx="7790880"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74320" indent="-274320" algn="l" rtl="0" eaLnBrk="0" latinLnBrk="0" hangingPunct="0">
              <a:spcBef>
                <a:spcPts val="600"/>
              </a:spcBef>
              <a:buClr>
                <a:schemeClr val="accent1"/>
              </a:buClr>
              <a:buSzPct val="70000"/>
              <a:buFont typeface="Wingdings" panose="05000000000000000000"/>
              <a:buChar char=""/>
              <a:defRPr kumimoji="0" sz="2400" kern="1200">
                <a:solidFill>
                  <a:schemeClr val="tx1"/>
                </a:solidFill>
                <a:latin typeface="Calibri" charset="0"/>
                <a:ea typeface="ＭＳ Ｐゴシック" charset="0"/>
                <a:cs typeface="ＭＳ Ｐゴシック" charset="0"/>
              </a:defRPr>
            </a:lvl1pPr>
            <a:lvl2pPr marL="742950" indent="-285750" algn="l" rtl="0" eaLnBrk="0" latinLnBrk="0" hangingPunct="0">
              <a:spcBef>
                <a:spcPct val="20000"/>
              </a:spcBef>
              <a:buClr>
                <a:schemeClr val="accent1"/>
              </a:buClr>
              <a:buSzPct val="80000"/>
              <a:buFont typeface="Wingdings 2"/>
              <a:buChar char=""/>
              <a:defRPr kumimoji="0" sz="2400" kern="1200">
                <a:solidFill>
                  <a:schemeClr val="tx1"/>
                </a:solidFill>
                <a:latin typeface="Calibri" charset="0"/>
                <a:ea typeface="ＭＳ Ｐゴシック" charset="0"/>
                <a:cs typeface="+mn-cs"/>
              </a:defRPr>
            </a:lvl2pPr>
            <a:lvl3pPr marL="1143000" indent="-228600" algn="l" rtl="0" eaLnBrk="0" latinLnBrk="0" hangingPunct="0">
              <a:spcBef>
                <a:spcPct val="20000"/>
              </a:spcBef>
              <a:buClr>
                <a:schemeClr val="accent1">
                  <a:shade val="75000"/>
                </a:schemeClr>
              </a:buClr>
              <a:buSzPct val="60000"/>
              <a:buFont typeface="Wingdings" panose="05000000000000000000"/>
              <a:buChar char=""/>
              <a:defRPr kumimoji="0" sz="2400" kern="1200">
                <a:solidFill>
                  <a:schemeClr val="tx1"/>
                </a:solidFill>
                <a:latin typeface="Calibri" charset="0"/>
                <a:ea typeface="ＭＳ Ｐゴシック" charset="0"/>
                <a:cs typeface="+mn-cs"/>
              </a:defRPr>
            </a:lvl3pPr>
            <a:lvl4pPr marL="1600200" indent="-228600" algn="l" rtl="0" eaLnBrk="0" latinLnBrk="0" hangingPunct="0">
              <a:spcBef>
                <a:spcPct val="20000"/>
              </a:spcBef>
              <a:buClr>
                <a:schemeClr val="accent1">
                  <a:tint val="60000"/>
                </a:schemeClr>
              </a:buClr>
              <a:buSzPct val="60000"/>
              <a:buFont typeface="Wingdings" panose="05000000000000000000"/>
              <a:buChar char=""/>
              <a:defRPr kumimoji="0" sz="2400" kern="1200">
                <a:solidFill>
                  <a:schemeClr val="tx1"/>
                </a:solidFill>
                <a:latin typeface="Calibri" charset="0"/>
                <a:ea typeface="ＭＳ Ｐゴシック" charset="0"/>
                <a:cs typeface="+mn-cs"/>
              </a:defRPr>
            </a:lvl4pPr>
            <a:lvl5pPr marL="2057400" indent="-228600" algn="l" rtl="0" eaLnBrk="0" latinLnBrk="0" hangingPunct="0">
              <a:spcBef>
                <a:spcPct val="20000"/>
              </a:spcBef>
              <a:buClr>
                <a:schemeClr val="accent2">
                  <a:tint val="60000"/>
                </a:schemeClr>
              </a:buClr>
              <a:buSzPct val="68000"/>
              <a:buFont typeface="Wingdings 2"/>
              <a:buChar char=""/>
              <a:defRPr kumimoji="0" sz="2400" kern="1200">
                <a:solidFill>
                  <a:schemeClr val="tx1"/>
                </a:solidFill>
                <a:latin typeface="Calibri" charset="0"/>
                <a:ea typeface="ＭＳ Ｐゴシック" charset="0"/>
                <a:cs typeface="+mn-cs"/>
              </a:defRPr>
            </a:lvl5pPr>
            <a:lvl6pPr marL="2514600" indent="-228600" algn="l" rtl="0" eaLnBrk="0" fontAlgn="base" latinLnBrk="0" hangingPunct="0">
              <a:spcBef>
                <a:spcPct val="0"/>
              </a:spcBef>
              <a:spcAft>
                <a:spcPct val="0"/>
              </a:spcAft>
              <a:buClr>
                <a:schemeClr val="accent1"/>
              </a:buClr>
              <a:buChar char="•"/>
              <a:defRPr kumimoji="0" sz="2400" kern="1200">
                <a:solidFill>
                  <a:schemeClr val="tx1"/>
                </a:solidFill>
                <a:latin typeface="Calibri" charset="0"/>
                <a:ea typeface="ＭＳ Ｐゴシック" charset="0"/>
                <a:cs typeface="+mn-cs"/>
              </a:defRPr>
            </a:lvl6pPr>
            <a:lvl7pPr marL="2971800" indent="-228600" algn="l" rtl="0" eaLnBrk="0" fontAlgn="base" latinLnBrk="0" hangingPunct="0">
              <a:spcBef>
                <a:spcPct val="0"/>
              </a:spcBef>
              <a:spcAft>
                <a:spcPct val="0"/>
              </a:spcAft>
              <a:buClr>
                <a:schemeClr val="accent1">
                  <a:tint val="60000"/>
                </a:schemeClr>
              </a:buClr>
              <a:buSzPct val="60000"/>
              <a:buFont typeface="Wingdings" panose="05000000000000000000"/>
              <a:buChar char=""/>
              <a:defRPr kumimoji="0" sz="2400" kern="1200" baseline="0">
                <a:solidFill>
                  <a:schemeClr val="tx1"/>
                </a:solidFill>
                <a:latin typeface="Calibri" charset="0"/>
                <a:ea typeface="ＭＳ Ｐゴシック" charset="0"/>
                <a:cs typeface="+mn-cs"/>
              </a:defRPr>
            </a:lvl7pPr>
            <a:lvl8pPr marL="3429000" indent="-228600" algn="l" rtl="0" eaLnBrk="0" fontAlgn="base" latinLnBrk="0" hangingPunct="0">
              <a:spcBef>
                <a:spcPct val="0"/>
              </a:spcBef>
              <a:spcAft>
                <a:spcPct val="0"/>
              </a:spcAft>
              <a:buClr>
                <a:schemeClr val="accent2"/>
              </a:buClr>
              <a:buChar char="•"/>
              <a:defRPr kumimoji="0" sz="2400" kern="1200" cap="small" baseline="0">
                <a:solidFill>
                  <a:schemeClr val="tx1"/>
                </a:solidFill>
                <a:latin typeface="Calibri" charset="0"/>
                <a:ea typeface="ＭＳ Ｐゴシック" charset="0"/>
                <a:cs typeface="+mn-cs"/>
              </a:defRPr>
            </a:lvl8pPr>
            <a:lvl9pPr marL="3886200" indent="-228600" algn="l" rtl="0" eaLnBrk="0" fontAlgn="base" latinLnBrk="0" hangingPunct="0">
              <a:spcBef>
                <a:spcPct val="0"/>
              </a:spcBef>
              <a:spcAft>
                <a:spcPct val="0"/>
              </a:spcAft>
              <a:buClr>
                <a:schemeClr val="accent1">
                  <a:shade val="75000"/>
                </a:schemeClr>
              </a:buClr>
              <a:buChar char="•"/>
              <a:defRPr kumimoji="0" sz="2400" kern="1200" baseline="0">
                <a:solidFill>
                  <a:schemeClr val="tx1"/>
                </a:solidFill>
                <a:latin typeface="Calibri" charset="0"/>
                <a:ea typeface="ＭＳ Ｐゴシック" charset="0"/>
                <a:cs typeface="+mn-cs"/>
              </a:defRPr>
            </a:lvl9pPr>
          </a:lstStyle>
          <a:p>
            <a:pPr marL="444500" lvl="2" indent="0">
              <a:buFont typeface="Wingdings" panose="05000000000000000000"/>
              <a:buNone/>
            </a:pPr>
            <a:r>
              <a:rPr lang="vi-VN" sz="2500" b="1" i="1" u="sng" dirty="0">
                <a:solidFill>
                  <a:srgbClr val="FF0000"/>
                </a:solidFill>
                <a:latin typeface="+mn-lt"/>
              </a:rPr>
              <a:t>Cơ chế bệnh sinh: </a:t>
            </a:r>
            <a:endParaRPr lang="en-US" sz="2500" b="1" i="1" u="sng" dirty="0">
              <a:solidFill>
                <a:srgbClr val="FF0000"/>
              </a:solidFill>
              <a:latin typeface="+mn-lt"/>
            </a:endParaRPr>
          </a:p>
        </p:txBody>
      </p:sp>
    </p:spTree>
    <p:extLst>
      <p:ext uri="{BB962C8B-B14F-4D97-AF65-F5344CB8AC3E}">
        <p14:creationId xmlns:p14="http://schemas.microsoft.com/office/powerpoint/2010/main" val="21396918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7527</TotalTime>
  <Words>2527</Words>
  <Application>Microsoft Office PowerPoint</Application>
  <PresentationFormat>On-screen Show (4:3)</PresentationFormat>
  <Paragraphs>367</Paragraphs>
  <Slides>51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ＭＳ Ｐゴシック</vt:lpstr>
      <vt:lpstr>Arial</vt:lpstr>
      <vt:lpstr>Calibri</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NB ĐAU VẾT MỔ DO CÓ VẾT THƯƠNG SAU PHẪU THUẬT </vt:lpstr>
      <vt:lpstr>1. NB ĐAU VẾT MỔ DO CÓ VẾT THƯƠNG SAU PHẪU THUẬT </vt:lpstr>
      <vt:lpstr>PowerPoint Presentation</vt:lpstr>
      <vt:lpstr>PowerPoint Presentation</vt:lpstr>
      <vt:lpstr>PowerPoint Presentation</vt:lpstr>
      <vt:lpstr>2. NB LO LẮNG DO HẠN CHẾ KIẾN THỨC SAU MỔ</vt:lpstr>
      <vt:lpstr>3.NGUY CƠ CHẢY MÁU SAU PHẪU THUẬT</vt:lpstr>
      <vt:lpstr>3.NGUY CƠ CHẢY MÁU SAU PHẪU THUẬT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Giai đoạn viêm</vt:lpstr>
      <vt:lpstr>Giai đoạn viêm</vt:lpstr>
      <vt:lpstr>Giai đoạn tăng sinh</vt:lpstr>
      <vt:lpstr>Giai đoạn tái tạo</vt:lpstr>
      <vt:lpstr>PowerPoint Presentation</vt:lpstr>
      <vt:lpstr>PowerPoint Presentation</vt:lpstr>
      <vt:lpstr>Các loại băng gạc</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Khoa ............</dc:title>
  <dc:creator>ntanhung</dc:creator>
  <cp:lastModifiedBy>Nguyen Thi Thuy Anh (K. Hau mon Truc trang)</cp:lastModifiedBy>
  <cp:revision>1135</cp:revision>
  <dcterms:created xsi:type="dcterms:W3CDTF">2017-05-31T08:43:00Z</dcterms:created>
  <dcterms:modified xsi:type="dcterms:W3CDTF">2021-02-23T00:22:40Z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2057-10.2.0.7456</vt:lpwstr>
  </property>
</Properties>
</file>